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39" r:id="rId2"/>
    <p:sldId id="316" r:id="rId3"/>
    <p:sldId id="337" r:id="rId4"/>
    <p:sldId id="372" r:id="rId5"/>
    <p:sldId id="373" r:id="rId6"/>
    <p:sldId id="374" r:id="rId7"/>
    <p:sldId id="375" r:id="rId8"/>
    <p:sldId id="376" r:id="rId9"/>
    <p:sldId id="367" r:id="rId10"/>
    <p:sldId id="368" r:id="rId11"/>
    <p:sldId id="369" r:id="rId12"/>
    <p:sldId id="370" r:id="rId13"/>
    <p:sldId id="371" r:id="rId14"/>
    <p:sldId id="377" r:id="rId15"/>
    <p:sldId id="326" r:id="rId16"/>
    <p:sldId id="338" r:id="rId17"/>
    <p:sldId id="327" r:id="rId18"/>
    <p:sldId id="362" r:id="rId19"/>
    <p:sldId id="341" r:id="rId20"/>
    <p:sldId id="340" r:id="rId21"/>
    <p:sldId id="343" r:id="rId22"/>
    <p:sldId id="342" r:id="rId23"/>
    <p:sldId id="346" r:id="rId24"/>
    <p:sldId id="347" r:id="rId25"/>
    <p:sldId id="348" r:id="rId26"/>
    <p:sldId id="363" r:id="rId27"/>
    <p:sldId id="364" r:id="rId28"/>
    <p:sldId id="365"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6" r:id="rId43"/>
    <p:sldId id="334" r:id="rId44"/>
    <p:sldId id="335"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82924"/>
    <a:srgbClr val="FFFF66"/>
    <a:srgbClr val="FF5050"/>
    <a:srgbClr val="4F81BD"/>
    <a:srgbClr val="FFDB69"/>
    <a:srgbClr val="FA74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2"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60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562D5-8671-478A-B271-3C630998053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E3F95E10-791C-42AF-B6EA-DB2F7DF93DF0}">
      <dgm:prSet phldrT="[Metin]"/>
      <dgm:spPr/>
      <dgm:t>
        <a:bodyPr/>
        <a:lstStyle/>
        <a:p>
          <a:r>
            <a:rPr lang="tr-TR" dirty="0" smtClean="0"/>
            <a:t>Başvuru</a:t>
          </a:r>
          <a:endParaRPr lang="tr-TR" dirty="0"/>
        </a:p>
      </dgm:t>
    </dgm:pt>
    <dgm:pt modelId="{FC81C304-F81B-4C1E-8905-68E587EF64C1}" type="parTrans" cxnId="{EEC98675-6F8F-4531-B7DE-4E20B43C2948}">
      <dgm:prSet/>
      <dgm:spPr/>
      <dgm:t>
        <a:bodyPr/>
        <a:lstStyle/>
        <a:p>
          <a:endParaRPr lang="tr-TR"/>
        </a:p>
      </dgm:t>
    </dgm:pt>
    <dgm:pt modelId="{40BED7DA-131B-4957-A638-FCFF8C996823}" type="sibTrans" cxnId="{EEC98675-6F8F-4531-B7DE-4E20B43C2948}">
      <dgm:prSet/>
      <dgm:spPr/>
      <dgm:t>
        <a:bodyPr/>
        <a:lstStyle/>
        <a:p>
          <a:endParaRPr lang="tr-TR"/>
        </a:p>
      </dgm:t>
    </dgm:pt>
    <dgm:pt modelId="{79F558D5-2007-4B3D-9926-24FFDD74509A}">
      <dgm:prSet phldrT="[Metin]"/>
      <dgm:spPr>
        <a:ln>
          <a:solidFill>
            <a:schemeClr val="tx1">
              <a:alpha val="90000"/>
            </a:schemeClr>
          </a:solidFill>
        </a:ln>
      </dgm:spPr>
      <dgm:t>
        <a:bodyPr/>
        <a:lstStyle/>
        <a:p>
          <a:r>
            <a:rPr lang="tr-TR" dirty="0" smtClean="0"/>
            <a:t>11-18 Nisan 2018</a:t>
          </a:r>
          <a:endParaRPr lang="tr-TR" dirty="0"/>
        </a:p>
      </dgm:t>
    </dgm:pt>
    <dgm:pt modelId="{2001D296-90F6-4138-8120-7DEAB55BBC2D}" type="parTrans" cxnId="{435A5FF3-8A4A-4222-8A0E-55BCB33A0B3C}">
      <dgm:prSet/>
      <dgm:spPr/>
      <dgm:t>
        <a:bodyPr/>
        <a:lstStyle/>
        <a:p>
          <a:endParaRPr lang="tr-TR"/>
        </a:p>
      </dgm:t>
    </dgm:pt>
    <dgm:pt modelId="{64667414-2BC6-418B-887F-5512717387DB}" type="sibTrans" cxnId="{435A5FF3-8A4A-4222-8A0E-55BCB33A0B3C}">
      <dgm:prSet/>
      <dgm:spPr/>
      <dgm:t>
        <a:bodyPr/>
        <a:lstStyle/>
        <a:p>
          <a:endParaRPr lang="tr-TR"/>
        </a:p>
      </dgm:t>
    </dgm:pt>
    <dgm:pt modelId="{6C5492B6-4A2B-4AC8-9313-E6930C63F7AE}">
      <dgm:prSet phldrT="[Metin]"/>
      <dgm:spPr/>
      <dgm:t>
        <a:bodyPr/>
        <a:lstStyle/>
        <a:p>
          <a:r>
            <a:rPr lang="tr-TR" dirty="0" smtClean="0"/>
            <a:t>Sınav Giriş Belgeleri</a:t>
          </a:r>
          <a:endParaRPr lang="tr-TR" dirty="0"/>
        </a:p>
      </dgm:t>
    </dgm:pt>
    <dgm:pt modelId="{78E7AD97-CF32-4E62-92AE-7B4B08D8F81C}" type="parTrans" cxnId="{D114DDA8-351D-432D-8303-164ADA5D1739}">
      <dgm:prSet/>
      <dgm:spPr/>
      <dgm:t>
        <a:bodyPr/>
        <a:lstStyle/>
        <a:p>
          <a:endParaRPr lang="tr-TR"/>
        </a:p>
      </dgm:t>
    </dgm:pt>
    <dgm:pt modelId="{C940C46A-CD8C-4935-AED2-D41A85208F64}" type="sibTrans" cxnId="{D114DDA8-351D-432D-8303-164ADA5D1739}">
      <dgm:prSet/>
      <dgm:spPr/>
      <dgm:t>
        <a:bodyPr/>
        <a:lstStyle/>
        <a:p>
          <a:endParaRPr lang="tr-TR"/>
        </a:p>
      </dgm:t>
    </dgm:pt>
    <dgm:pt modelId="{AEC3C9DC-5B90-4634-8FBA-CFCBDA42897C}">
      <dgm:prSet phldrT="[Metin]"/>
      <dgm:spPr>
        <a:ln>
          <a:solidFill>
            <a:schemeClr val="tx1">
              <a:alpha val="90000"/>
            </a:schemeClr>
          </a:solidFill>
        </a:ln>
      </dgm:spPr>
      <dgm:t>
        <a:bodyPr/>
        <a:lstStyle/>
        <a:p>
          <a:r>
            <a:rPr lang="tr-TR" dirty="0" smtClean="0"/>
            <a:t>22 Mayıs 2018</a:t>
          </a:r>
          <a:endParaRPr lang="tr-TR" dirty="0"/>
        </a:p>
      </dgm:t>
    </dgm:pt>
    <dgm:pt modelId="{C9249F15-01E5-4BBF-A2B2-877FC00ABE11}" type="parTrans" cxnId="{DDE1F37A-8FA2-4CCA-9093-7BB5E7897322}">
      <dgm:prSet/>
      <dgm:spPr/>
      <dgm:t>
        <a:bodyPr/>
        <a:lstStyle/>
        <a:p>
          <a:endParaRPr lang="tr-TR"/>
        </a:p>
      </dgm:t>
    </dgm:pt>
    <dgm:pt modelId="{E455BBD3-6CBD-49FC-9E49-85406A6D72C2}" type="sibTrans" cxnId="{DDE1F37A-8FA2-4CCA-9093-7BB5E7897322}">
      <dgm:prSet/>
      <dgm:spPr/>
      <dgm:t>
        <a:bodyPr/>
        <a:lstStyle/>
        <a:p>
          <a:endParaRPr lang="tr-TR"/>
        </a:p>
      </dgm:t>
    </dgm:pt>
    <dgm:pt modelId="{A8A4096D-B3E0-4076-86BE-BF991920591A}">
      <dgm:prSet phldrT="[Metin]"/>
      <dgm:spPr/>
      <dgm:t>
        <a:bodyPr/>
        <a:lstStyle/>
        <a:p>
          <a:r>
            <a:rPr lang="tr-TR" dirty="0" smtClean="0"/>
            <a:t>Sınav </a:t>
          </a:r>
          <a:endParaRPr lang="tr-TR" dirty="0"/>
        </a:p>
      </dgm:t>
    </dgm:pt>
    <dgm:pt modelId="{B5C1A9EA-1234-452A-8971-DD364880A4C1}" type="parTrans" cxnId="{7948D3B8-9EC6-404C-B03D-3A950F4A3027}">
      <dgm:prSet/>
      <dgm:spPr/>
      <dgm:t>
        <a:bodyPr/>
        <a:lstStyle/>
        <a:p>
          <a:endParaRPr lang="tr-TR"/>
        </a:p>
      </dgm:t>
    </dgm:pt>
    <dgm:pt modelId="{048A1946-F347-4343-BF4C-6C2133CDC4DA}" type="sibTrans" cxnId="{7948D3B8-9EC6-404C-B03D-3A950F4A3027}">
      <dgm:prSet/>
      <dgm:spPr/>
      <dgm:t>
        <a:bodyPr/>
        <a:lstStyle/>
        <a:p>
          <a:endParaRPr lang="tr-TR"/>
        </a:p>
      </dgm:t>
    </dgm:pt>
    <dgm:pt modelId="{2A9DC649-01FD-4E04-B57A-1057DB16B430}">
      <dgm:prSet phldrT="[Metin]"/>
      <dgm:spPr>
        <a:ln>
          <a:solidFill>
            <a:schemeClr val="tx1">
              <a:alpha val="90000"/>
            </a:schemeClr>
          </a:solidFill>
        </a:ln>
      </dgm:spPr>
      <dgm:t>
        <a:bodyPr/>
        <a:lstStyle/>
        <a:p>
          <a:r>
            <a:rPr lang="tr-TR" dirty="0" smtClean="0"/>
            <a:t>02 Haziran 2018</a:t>
          </a:r>
          <a:endParaRPr lang="tr-TR" dirty="0"/>
        </a:p>
      </dgm:t>
    </dgm:pt>
    <dgm:pt modelId="{F0BA8ADD-6ECF-4952-AD0B-5B8F321C0F2C}" type="parTrans" cxnId="{A4DA8566-EAC4-4E36-A019-BE74FB4BCBA2}">
      <dgm:prSet/>
      <dgm:spPr/>
      <dgm:t>
        <a:bodyPr/>
        <a:lstStyle/>
        <a:p>
          <a:endParaRPr lang="tr-TR"/>
        </a:p>
      </dgm:t>
    </dgm:pt>
    <dgm:pt modelId="{FB85D49E-E7DC-4AD9-A9E8-4EE0C42C099D}" type="sibTrans" cxnId="{A4DA8566-EAC4-4E36-A019-BE74FB4BCBA2}">
      <dgm:prSet/>
      <dgm:spPr/>
      <dgm:t>
        <a:bodyPr/>
        <a:lstStyle/>
        <a:p>
          <a:endParaRPr lang="tr-TR"/>
        </a:p>
      </dgm:t>
    </dgm:pt>
    <dgm:pt modelId="{3FE4D1D8-B5BD-40A8-A1F4-F10B0AB61714}">
      <dgm:prSet/>
      <dgm:spPr/>
      <dgm:t>
        <a:bodyPr/>
        <a:lstStyle/>
        <a:p>
          <a:r>
            <a:rPr lang="tr-TR" dirty="0" smtClean="0"/>
            <a:t>Sınav Sonuçlarının İlanı</a:t>
          </a:r>
          <a:endParaRPr lang="tr-TR" dirty="0"/>
        </a:p>
      </dgm:t>
    </dgm:pt>
    <dgm:pt modelId="{4F78CF6D-DFFD-4DC2-9017-AA7E7A59A040}" type="parTrans" cxnId="{28147B14-6BF1-4200-B34A-29F962748F4A}">
      <dgm:prSet/>
      <dgm:spPr/>
      <dgm:t>
        <a:bodyPr/>
        <a:lstStyle/>
        <a:p>
          <a:endParaRPr lang="tr-TR"/>
        </a:p>
      </dgm:t>
    </dgm:pt>
    <dgm:pt modelId="{7A75A94B-BA98-4D42-B0EF-86630255BEF5}" type="sibTrans" cxnId="{28147B14-6BF1-4200-B34A-29F962748F4A}">
      <dgm:prSet/>
      <dgm:spPr/>
      <dgm:t>
        <a:bodyPr/>
        <a:lstStyle/>
        <a:p>
          <a:endParaRPr lang="tr-TR"/>
        </a:p>
      </dgm:t>
    </dgm:pt>
    <dgm:pt modelId="{F3A651CB-3659-4F5A-B8B3-8A94FB22869D}">
      <dgm:prSet/>
      <dgm:spPr/>
      <dgm:t>
        <a:bodyPr/>
        <a:lstStyle/>
        <a:p>
          <a:r>
            <a:rPr lang="tr-TR" dirty="0" smtClean="0"/>
            <a:t>Tercih İşlemleri</a:t>
          </a:r>
          <a:endParaRPr lang="tr-TR" dirty="0"/>
        </a:p>
      </dgm:t>
    </dgm:pt>
    <dgm:pt modelId="{3632E350-6F5A-4D65-A73C-E81651E88CEA}" type="parTrans" cxnId="{1324DBBE-C896-49F5-A0D5-CF7FEE82EDA6}">
      <dgm:prSet/>
      <dgm:spPr/>
    </dgm:pt>
    <dgm:pt modelId="{4397B95D-0AA9-406E-A5C5-219E22582418}" type="sibTrans" cxnId="{1324DBBE-C896-49F5-A0D5-CF7FEE82EDA6}">
      <dgm:prSet/>
      <dgm:spPr/>
    </dgm:pt>
    <dgm:pt modelId="{5DD74C11-88B7-421D-A454-69DE1AE04FCC}">
      <dgm:prSet/>
      <dgm:spPr>
        <a:ln>
          <a:solidFill>
            <a:schemeClr val="tx1">
              <a:alpha val="90000"/>
            </a:schemeClr>
          </a:solidFill>
        </a:ln>
      </dgm:spPr>
      <dgm:t>
        <a:bodyPr/>
        <a:lstStyle/>
        <a:p>
          <a:r>
            <a:rPr lang="tr-TR" dirty="0" smtClean="0"/>
            <a:t>22 Haziran 2018</a:t>
          </a:r>
          <a:endParaRPr lang="tr-TR" dirty="0"/>
        </a:p>
      </dgm:t>
    </dgm:pt>
    <dgm:pt modelId="{259ABE3F-E38D-47DF-89D8-DF5D7171A64E}" type="parTrans" cxnId="{D719357B-420B-4B4D-A480-C311349AAFCD}">
      <dgm:prSet/>
      <dgm:spPr/>
    </dgm:pt>
    <dgm:pt modelId="{72D98C3A-B87B-4907-9061-D6F48B2050B7}" type="sibTrans" cxnId="{D719357B-420B-4B4D-A480-C311349AAFCD}">
      <dgm:prSet/>
      <dgm:spPr/>
    </dgm:pt>
    <dgm:pt modelId="{3FA3019A-FDA0-43EB-B4C3-9CB143BA71BC}">
      <dgm:prSet/>
      <dgm:spPr>
        <a:ln>
          <a:solidFill>
            <a:schemeClr val="tx1">
              <a:alpha val="90000"/>
            </a:schemeClr>
          </a:solidFill>
        </a:ln>
      </dgm:spPr>
      <dgm:t>
        <a:bodyPr/>
        <a:lstStyle/>
        <a:p>
          <a:r>
            <a:rPr lang="tr-TR" dirty="0" smtClean="0"/>
            <a:t>Temmuz 2018 </a:t>
          </a:r>
          <a:endParaRPr lang="tr-TR" dirty="0"/>
        </a:p>
      </dgm:t>
    </dgm:pt>
    <dgm:pt modelId="{AEACCBC4-5256-4173-994B-1763587A0B4C}" type="parTrans" cxnId="{2C6D5FB5-36B1-42BB-9190-3C95D7F64ED5}">
      <dgm:prSet/>
      <dgm:spPr/>
    </dgm:pt>
    <dgm:pt modelId="{4F38422D-6DE7-4362-891B-B8303CF8EC0F}" type="sibTrans" cxnId="{2C6D5FB5-36B1-42BB-9190-3C95D7F64ED5}">
      <dgm:prSet/>
      <dgm:spPr/>
    </dgm:pt>
    <dgm:pt modelId="{6B0F2EC0-3D4C-4137-B6BF-759F1FF805B4}" type="pres">
      <dgm:prSet presAssocID="{2AD562D5-8671-478A-B271-3C630998053B}" presName="Name0" presStyleCnt="0">
        <dgm:presLayoutVars>
          <dgm:dir/>
          <dgm:animLvl val="lvl"/>
          <dgm:resizeHandles val="exact"/>
        </dgm:presLayoutVars>
      </dgm:prSet>
      <dgm:spPr/>
      <dgm:t>
        <a:bodyPr/>
        <a:lstStyle/>
        <a:p>
          <a:endParaRPr lang="tr-TR"/>
        </a:p>
      </dgm:t>
    </dgm:pt>
    <dgm:pt modelId="{70881871-0613-4258-B9FA-511D4EB5DBD5}" type="pres">
      <dgm:prSet presAssocID="{E3F95E10-791C-42AF-B6EA-DB2F7DF93DF0}" presName="linNode" presStyleCnt="0"/>
      <dgm:spPr/>
    </dgm:pt>
    <dgm:pt modelId="{1D7E3258-32A2-4C70-965F-9E27029F226C}" type="pres">
      <dgm:prSet presAssocID="{E3F95E10-791C-42AF-B6EA-DB2F7DF93DF0}" presName="parentText" presStyleLbl="node1" presStyleIdx="0" presStyleCnt="5">
        <dgm:presLayoutVars>
          <dgm:chMax val="1"/>
          <dgm:bulletEnabled val="1"/>
        </dgm:presLayoutVars>
      </dgm:prSet>
      <dgm:spPr/>
      <dgm:t>
        <a:bodyPr/>
        <a:lstStyle/>
        <a:p>
          <a:endParaRPr lang="tr-TR"/>
        </a:p>
      </dgm:t>
    </dgm:pt>
    <dgm:pt modelId="{4F79E3FD-ED06-4BD7-AC8A-AB5D4302D7B9}" type="pres">
      <dgm:prSet presAssocID="{E3F95E10-791C-42AF-B6EA-DB2F7DF93DF0}" presName="descendantText" presStyleLbl="alignAccFollowNode1" presStyleIdx="0" presStyleCnt="5">
        <dgm:presLayoutVars>
          <dgm:bulletEnabled val="1"/>
        </dgm:presLayoutVars>
      </dgm:prSet>
      <dgm:spPr/>
      <dgm:t>
        <a:bodyPr/>
        <a:lstStyle/>
        <a:p>
          <a:endParaRPr lang="tr-TR"/>
        </a:p>
      </dgm:t>
    </dgm:pt>
    <dgm:pt modelId="{DF846271-40DA-4C90-AA33-4F3862ADF1C1}" type="pres">
      <dgm:prSet presAssocID="{40BED7DA-131B-4957-A638-FCFF8C996823}" presName="sp" presStyleCnt="0"/>
      <dgm:spPr/>
    </dgm:pt>
    <dgm:pt modelId="{CB32DFD9-3329-41DA-A296-72A6EC5F629E}" type="pres">
      <dgm:prSet presAssocID="{6C5492B6-4A2B-4AC8-9313-E6930C63F7AE}" presName="linNode" presStyleCnt="0"/>
      <dgm:spPr/>
    </dgm:pt>
    <dgm:pt modelId="{4998AAAC-0B1C-48A7-8856-6C02B52BD25B}" type="pres">
      <dgm:prSet presAssocID="{6C5492B6-4A2B-4AC8-9313-E6930C63F7AE}" presName="parentText" presStyleLbl="node1" presStyleIdx="1" presStyleCnt="5">
        <dgm:presLayoutVars>
          <dgm:chMax val="1"/>
          <dgm:bulletEnabled val="1"/>
        </dgm:presLayoutVars>
      </dgm:prSet>
      <dgm:spPr/>
      <dgm:t>
        <a:bodyPr/>
        <a:lstStyle/>
        <a:p>
          <a:endParaRPr lang="tr-TR"/>
        </a:p>
      </dgm:t>
    </dgm:pt>
    <dgm:pt modelId="{9DA38998-BED0-4F96-B091-7A99636A92C2}" type="pres">
      <dgm:prSet presAssocID="{6C5492B6-4A2B-4AC8-9313-E6930C63F7AE}" presName="descendantText" presStyleLbl="alignAccFollowNode1" presStyleIdx="1" presStyleCnt="5">
        <dgm:presLayoutVars>
          <dgm:bulletEnabled val="1"/>
        </dgm:presLayoutVars>
      </dgm:prSet>
      <dgm:spPr/>
      <dgm:t>
        <a:bodyPr/>
        <a:lstStyle/>
        <a:p>
          <a:endParaRPr lang="tr-TR"/>
        </a:p>
      </dgm:t>
    </dgm:pt>
    <dgm:pt modelId="{9BF8E2D1-AD4B-4E3E-9970-D233BB6CAFA4}" type="pres">
      <dgm:prSet presAssocID="{C940C46A-CD8C-4935-AED2-D41A85208F64}" presName="sp" presStyleCnt="0"/>
      <dgm:spPr/>
    </dgm:pt>
    <dgm:pt modelId="{CD0D6B17-A5B8-4680-9E7E-B0C9CC70EB8D}" type="pres">
      <dgm:prSet presAssocID="{A8A4096D-B3E0-4076-86BE-BF991920591A}" presName="linNode" presStyleCnt="0"/>
      <dgm:spPr/>
    </dgm:pt>
    <dgm:pt modelId="{3851BD27-01C6-4925-BFDA-00F6A2372F99}" type="pres">
      <dgm:prSet presAssocID="{A8A4096D-B3E0-4076-86BE-BF991920591A}" presName="parentText" presStyleLbl="node1" presStyleIdx="2" presStyleCnt="5">
        <dgm:presLayoutVars>
          <dgm:chMax val="1"/>
          <dgm:bulletEnabled val="1"/>
        </dgm:presLayoutVars>
      </dgm:prSet>
      <dgm:spPr/>
      <dgm:t>
        <a:bodyPr/>
        <a:lstStyle/>
        <a:p>
          <a:endParaRPr lang="tr-TR"/>
        </a:p>
      </dgm:t>
    </dgm:pt>
    <dgm:pt modelId="{2D3A12FC-E05D-4986-AB5F-46713FBA77D4}" type="pres">
      <dgm:prSet presAssocID="{A8A4096D-B3E0-4076-86BE-BF991920591A}" presName="descendantText" presStyleLbl="alignAccFollowNode1" presStyleIdx="2" presStyleCnt="5">
        <dgm:presLayoutVars>
          <dgm:bulletEnabled val="1"/>
        </dgm:presLayoutVars>
      </dgm:prSet>
      <dgm:spPr/>
      <dgm:t>
        <a:bodyPr/>
        <a:lstStyle/>
        <a:p>
          <a:endParaRPr lang="tr-TR"/>
        </a:p>
      </dgm:t>
    </dgm:pt>
    <dgm:pt modelId="{09198B24-795B-4AC5-AA7B-E2EC2B3EB0AB}" type="pres">
      <dgm:prSet presAssocID="{048A1946-F347-4343-BF4C-6C2133CDC4DA}" presName="sp" presStyleCnt="0"/>
      <dgm:spPr/>
    </dgm:pt>
    <dgm:pt modelId="{1984BA78-C3AC-4436-AE8A-98938B260170}" type="pres">
      <dgm:prSet presAssocID="{3FE4D1D8-B5BD-40A8-A1F4-F10B0AB61714}" presName="linNode" presStyleCnt="0"/>
      <dgm:spPr/>
    </dgm:pt>
    <dgm:pt modelId="{0C9CA5DD-8581-48CC-9A8B-3A9A923B76AC}" type="pres">
      <dgm:prSet presAssocID="{3FE4D1D8-B5BD-40A8-A1F4-F10B0AB61714}" presName="parentText" presStyleLbl="node1" presStyleIdx="3" presStyleCnt="5">
        <dgm:presLayoutVars>
          <dgm:chMax val="1"/>
          <dgm:bulletEnabled val="1"/>
        </dgm:presLayoutVars>
      </dgm:prSet>
      <dgm:spPr/>
      <dgm:t>
        <a:bodyPr/>
        <a:lstStyle/>
        <a:p>
          <a:endParaRPr lang="tr-TR"/>
        </a:p>
      </dgm:t>
    </dgm:pt>
    <dgm:pt modelId="{399F1DB7-9D29-4695-8F7E-9DB7B013BA15}" type="pres">
      <dgm:prSet presAssocID="{3FE4D1D8-B5BD-40A8-A1F4-F10B0AB61714}" presName="descendantText" presStyleLbl="alignAccFollowNode1" presStyleIdx="3" presStyleCnt="5">
        <dgm:presLayoutVars>
          <dgm:bulletEnabled val="1"/>
        </dgm:presLayoutVars>
      </dgm:prSet>
      <dgm:spPr/>
      <dgm:t>
        <a:bodyPr/>
        <a:lstStyle/>
        <a:p>
          <a:endParaRPr lang="tr-TR"/>
        </a:p>
      </dgm:t>
    </dgm:pt>
    <dgm:pt modelId="{AE889D25-DBE3-4F81-9691-2EFE65C6A09E}" type="pres">
      <dgm:prSet presAssocID="{7A75A94B-BA98-4D42-B0EF-86630255BEF5}" presName="sp" presStyleCnt="0"/>
      <dgm:spPr/>
    </dgm:pt>
    <dgm:pt modelId="{E7D80C28-06B8-4029-9AB7-1DB14BA3B419}" type="pres">
      <dgm:prSet presAssocID="{F3A651CB-3659-4F5A-B8B3-8A94FB22869D}" presName="linNode" presStyleCnt="0"/>
      <dgm:spPr/>
    </dgm:pt>
    <dgm:pt modelId="{6BC728CB-2A33-4344-91BD-28992B2E740A}" type="pres">
      <dgm:prSet presAssocID="{F3A651CB-3659-4F5A-B8B3-8A94FB22869D}" presName="parentText" presStyleLbl="node1" presStyleIdx="4" presStyleCnt="5">
        <dgm:presLayoutVars>
          <dgm:chMax val="1"/>
          <dgm:bulletEnabled val="1"/>
        </dgm:presLayoutVars>
      </dgm:prSet>
      <dgm:spPr/>
      <dgm:t>
        <a:bodyPr/>
        <a:lstStyle/>
        <a:p>
          <a:endParaRPr lang="tr-TR"/>
        </a:p>
      </dgm:t>
    </dgm:pt>
    <dgm:pt modelId="{AF9D1ADE-43D9-42F4-A1FA-BB743F87318E}" type="pres">
      <dgm:prSet presAssocID="{F3A651CB-3659-4F5A-B8B3-8A94FB22869D}" presName="descendantText" presStyleLbl="alignAccFollowNode1" presStyleIdx="4" presStyleCnt="5">
        <dgm:presLayoutVars>
          <dgm:bulletEnabled val="1"/>
        </dgm:presLayoutVars>
      </dgm:prSet>
      <dgm:spPr/>
      <dgm:t>
        <a:bodyPr/>
        <a:lstStyle/>
        <a:p>
          <a:endParaRPr lang="tr-TR"/>
        </a:p>
      </dgm:t>
    </dgm:pt>
  </dgm:ptLst>
  <dgm:cxnLst>
    <dgm:cxn modelId="{8DB0CAE6-C6DC-4906-8993-287AD9FC0D2F}" type="presOf" srcId="{AEC3C9DC-5B90-4634-8FBA-CFCBDA42897C}" destId="{9DA38998-BED0-4F96-B091-7A99636A92C2}" srcOrd="0" destOrd="0" presId="urn:microsoft.com/office/officeart/2005/8/layout/vList5"/>
    <dgm:cxn modelId="{1324DBBE-C896-49F5-A0D5-CF7FEE82EDA6}" srcId="{2AD562D5-8671-478A-B271-3C630998053B}" destId="{F3A651CB-3659-4F5A-B8B3-8A94FB22869D}" srcOrd="4" destOrd="0" parTransId="{3632E350-6F5A-4D65-A73C-E81651E88CEA}" sibTransId="{4397B95D-0AA9-406E-A5C5-219E22582418}"/>
    <dgm:cxn modelId="{DDE1F37A-8FA2-4CCA-9093-7BB5E7897322}" srcId="{6C5492B6-4A2B-4AC8-9313-E6930C63F7AE}" destId="{AEC3C9DC-5B90-4634-8FBA-CFCBDA42897C}" srcOrd="0" destOrd="0" parTransId="{C9249F15-01E5-4BBF-A2B2-877FC00ABE11}" sibTransId="{E455BBD3-6CBD-49FC-9E49-85406A6D72C2}"/>
    <dgm:cxn modelId="{D114DDA8-351D-432D-8303-164ADA5D1739}" srcId="{2AD562D5-8671-478A-B271-3C630998053B}" destId="{6C5492B6-4A2B-4AC8-9313-E6930C63F7AE}" srcOrd="1" destOrd="0" parTransId="{78E7AD97-CF32-4E62-92AE-7B4B08D8F81C}" sibTransId="{C940C46A-CD8C-4935-AED2-D41A85208F64}"/>
    <dgm:cxn modelId="{10F1D4C0-EA68-4C16-A1CA-EE560A69EB68}" type="presOf" srcId="{6C5492B6-4A2B-4AC8-9313-E6930C63F7AE}" destId="{4998AAAC-0B1C-48A7-8856-6C02B52BD25B}" srcOrd="0" destOrd="0" presId="urn:microsoft.com/office/officeart/2005/8/layout/vList5"/>
    <dgm:cxn modelId="{0B446C27-0E74-4E7A-BE1E-FE222A1AD7DE}" type="presOf" srcId="{2AD562D5-8671-478A-B271-3C630998053B}" destId="{6B0F2EC0-3D4C-4137-B6BF-759F1FF805B4}" srcOrd="0" destOrd="0" presId="urn:microsoft.com/office/officeart/2005/8/layout/vList5"/>
    <dgm:cxn modelId="{60352331-99BD-45D1-B94E-8FD15806C67B}" type="presOf" srcId="{F3A651CB-3659-4F5A-B8B3-8A94FB22869D}" destId="{6BC728CB-2A33-4344-91BD-28992B2E740A}" srcOrd="0" destOrd="0" presId="urn:microsoft.com/office/officeart/2005/8/layout/vList5"/>
    <dgm:cxn modelId="{E4394C2B-A2BD-44EA-9D15-AFD3B9132D62}" type="presOf" srcId="{E3F95E10-791C-42AF-B6EA-DB2F7DF93DF0}" destId="{1D7E3258-32A2-4C70-965F-9E27029F226C}" srcOrd="0" destOrd="0" presId="urn:microsoft.com/office/officeart/2005/8/layout/vList5"/>
    <dgm:cxn modelId="{2C6D5FB5-36B1-42BB-9190-3C95D7F64ED5}" srcId="{F3A651CB-3659-4F5A-B8B3-8A94FB22869D}" destId="{3FA3019A-FDA0-43EB-B4C3-9CB143BA71BC}" srcOrd="0" destOrd="0" parTransId="{AEACCBC4-5256-4173-994B-1763587A0B4C}" sibTransId="{4F38422D-6DE7-4362-891B-B8303CF8EC0F}"/>
    <dgm:cxn modelId="{A4DA8566-EAC4-4E36-A019-BE74FB4BCBA2}" srcId="{A8A4096D-B3E0-4076-86BE-BF991920591A}" destId="{2A9DC649-01FD-4E04-B57A-1057DB16B430}" srcOrd="0" destOrd="0" parTransId="{F0BA8ADD-6ECF-4952-AD0B-5B8F321C0F2C}" sibTransId="{FB85D49E-E7DC-4AD9-A9E8-4EE0C42C099D}"/>
    <dgm:cxn modelId="{BBFCE3C0-9C30-4ED9-B80B-64D772760E39}" type="presOf" srcId="{3FE4D1D8-B5BD-40A8-A1F4-F10B0AB61714}" destId="{0C9CA5DD-8581-48CC-9A8B-3A9A923B76AC}" srcOrd="0" destOrd="0" presId="urn:microsoft.com/office/officeart/2005/8/layout/vList5"/>
    <dgm:cxn modelId="{EEC98675-6F8F-4531-B7DE-4E20B43C2948}" srcId="{2AD562D5-8671-478A-B271-3C630998053B}" destId="{E3F95E10-791C-42AF-B6EA-DB2F7DF93DF0}" srcOrd="0" destOrd="0" parTransId="{FC81C304-F81B-4C1E-8905-68E587EF64C1}" sibTransId="{40BED7DA-131B-4957-A638-FCFF8C996823}"/>
    <dgm:cxn modelId="{B180C5B4-3603-4573-86BE-1A3764A26112}" type="presOf" srcId="{A8A4096D-B3E0-4076-86BE-BF991920591A}" destId="{3851BD27-01C6-4925-BFDA-00F6A2372F99}" srcOrd="0" destOrd="0" presId="urn:microsoft.com/office/officeart/2005/8/layout/vList5"/>
    <dgm:cxn modelId="{90736110-DDE9-4638-B33D-97907A79FC63}" type="presOf" srcId="{2A9DC649-01FD-4E04-B57A-1057DB16B430}" destId="{2D3A12FC-E05D-4986-AB5F-46713FBA77D4}" srcOrd="0" destOrd="0" presId="urn:microsoft.com/office/officeart/2005/8/layout/vList5"/>
    <dgm:cxn modelId="{435A5FF3-8A4A-4222-8A0E-55BCB33A0B3C}" srcId="{E3F95E10-791C-42AF-B6EA-DB2F7DF93DF0}" destId="{79F558D5-2007-4B3D-9926-24FFDD74509A}" srcOrd="0" destOrd="0" parTransId="{2001D296-90F6-4138-8120-7DEAB55BBC2D}" sibTransId="{64667414-2BC6-418B-887F-5512717387DB}"/>
    <dgm:cxn modelId="{7948D3B8-9EC6-404C-B03D-3A950F4A3027}" srcId="{2AD562D5-8671-478A-B271-3C630998053B}" destId="{A8A4096D-B3E0-4076-86BE-BF991920591A}" srcOrd="2" destOrd="0" parTransId="{B5C1A9EA-1234-452A-8971-DD364880A4C1}" sibTransId="{048A1946-F347-4343-BF4C-6C2133CDC4DA}"/>
    <dgm:cxn modelId="{376695FF-24D4-4A42-9523-0CFA9485195E}" type="presOf" srcId="{5DD74C11-88B7-421D-A454-69DE1AE04FCC}" destId="{399F1DB7-9D29-4695-8F7E-9DB7B013BA15}" srcOrd="0" destOrd="0" presId="urn:microsoft.com/office/officeart/2005/8/layout/vList5"/>
    <dgm:cxn modelId="{D719357B-420B-4B4D-A480-C311349AAFCD}" srcId="{3FE4D1D8-B5BD-40A8-A1F4-F10B0AB61714}" destId="{5DD74C11-88B7-421D-A454-69DE1AE04FCC}" srcOrd="0" destOrd="0" parTransId="{259ABE3F-E38D-47DF-89D8-DF5D7171A64E}" sibTransId="{72D98C3A-B87B-4907-9061-D6F48B2050B7}"/>
    <dgm:cxn modelId="{28147B14-6BF1-4200-B34A-29F962748F4A}" srcId="{2AD562D5-8671-478A-B271-3C630998053B}" destId="{3FE4D1D8-B5BD-40A8-A1F4-F10B0AB61714}" srcOrd="3" destOrd="0" parTransId="{4F78CF6D-DFFD-4DC2-9017-AA7E7A59A040}" sibTransId="{7A75A94B-BA98-4D42-B0EF-86630255BEF5}"/>
    <dgm:cxn modelId="{370600EE-24B1-4D9E-847B-258F463238E1}" type="presOf" srcId="{79F558D5-2007-4B3D-9926-24FFDD74509A}" destId="{4F79E3FD-ED06-4BD7-AC8A-AB5D4302D7B9}" srcOrd="0" destOrd="0" presId="urn:microsoft.com/office/officeart/2005/8/layout/vList5"/>
    <dgm:cxn modelId="{2283AC84-6FA8-434F-86D3-76001EBADA00}" type="presOf" srcId="{3FA3019A-FDA0-43EB-B4C3-9CB143BA71BC}" destId="{AF9D1ADE-43D9-42F4-A1FA-BB743F87318E}" srcOrd="0" destOrd="0" presId="urn:microsoft.com/office/officeart/2005/8/layout/vList5"/>
    <dgm:cxn modelId="{BEDBD068-51EE-443B-A441-3A17FA256402}" type="presParOf" srcId="{6B0F2EC0-3D4C-4137-B6BF-759F1FF805B4}" destId="{70881871-0613-4258-B9FA-511D4EB5DBD5}" srcOrd="0" destOrd="0" presId="urn:microsoft.com/office/officeart/2005/8/layout/vList5"/>
    <dgm:cxn modelId="{89F1634A-7B31-424C-9723-A29506DA0523}" type="presParOf" srcId="{70881871-0613-4258-B9FA-511D4EB5DBD5}" destId="{1D7E3258-32A2-4C70-965F-9E27029F226C}" srcOrd="0" destOrd="0" presId="urn:microsoft.com/office/officeart/2005/8/layout/vList5"/>
    <dgm:cxn modelId="{2522705D-17B4-445F-A998-40B62587CB7F}" type="presParOf" srcId="{70881871-0613-4258-B9FA-511D4EB5DBD5}" destId="{4F79E3FD-ED06-4BD7-AC8A-AB5D4302D7B9}" srcOrd="1" destOrd="0" presId="urn:microsoft.com/office/officeart/2005/8/layout/vList5"/>
    <dgm:cxn modelId="{E9FE1EF3-9C89-47C6-914C-EDB42B5C4E95}" type="presParOf" srcId="{6B0F2EC0-3D4C-4137-B6BF-759F1FF805B4}" destId="{DF846271-40DA-4C90-AA33-4F3862ADF1C1}" srcOrd="1" destOrd="0" presId="urn:microsoft.com/office/officeart/2005/8/layout/vList5"/>
    <dgm:cxn modelId="{C3090E7A-749F-4F43-ABB8-564FF83B592C}" type="presParOf" srcId="{6B0F2EC0-3D4C-4137-B6BF-759F1FF805B4}" destId="{CB32DFD9-3329-41DA-A296-72A6EC5F629E}" srcOrd="2" destOrd="0" presId="urn:microsoft.com/office/officeart/2005/8/layout/vList5"/>
    <dgm:cxn modelId="{05423BE3-570B-4D47-992C-1F8BD8B6BA53}" type="presParOf" srcId="{CB32DFD9-3329-41DA-A296-72A6EC5F629E}" destId="{4998AAAC-0B1C-48A7-8856-6C02B52BD25B}" srcOrd="0" destOrd="0" presId="urn:microsoft.com/office/officeart/2005/8/layout/vList5"/>
    <dgm:cxn modelId="{236EE0D1-01D4-4010-8436-982311277C45}" type="presParOf" srcId="{CB32DFD9-3329-41DA-A296-72A6EC5F629E}" destId="{9DA38998-BED0-4F96-B091-7A99636A92C2}" srcOrd="1" destOrd="0" presId="urn:microsoft.com/office/officeart/2005/8/layout/vList5"/>
    <dgm:cxn modelId="{6CC1EDA6-DE13-4852-AF96-8782C58B797A}" type="presParOf" srcId="{6B0F2EC0-3D4C-4137-B6BF-759F1FF805B4}" destId="{9BF8E2D1-AD4B-4E3E-9970-D233BB6CAFA4}" srcOrd="3" destOrd="0" presId="urn:microsoft.com/office/officeart/2005/8/layout/vList5"/>
    <dgm:cxn modelId="{7DAC8B3F-7150-44BA-AF28-1CCDD98917BC}" type="presParOf" srcId="{6B0F2EC0-3D4C-4137-B6BF-759F1FF805B4}" destId="{CD0D6B17-A5B8-4680-9E7E-B0C9CC70EB8D}" srcOrd="4" destOrd="0" presId="urn:microsoft.com/office/officeart/2005/8/layout/vList5"/>
    <dgm:cxn modelId="{CA2F28B8-0C28-4929-9C3E-7719DB6C5B27}" type="presParOf" srcId="{CD0D6B17-A5B8-4680-9E7E-B0C9CC70EB8D}" destId="{3851BD27-01C6-4925-BFDA-00F6A2372F99}" srcOrd="0" destOrd="0" presId="urn:microsoft.com/office/officeart/2005/8/layout/vList5"/>
    <dgm:cxn modelId="{89368FAF-14B4-4E0A-B92A-9511421D0F13}" type="presParOf" srcId="{CD0D6B17-A5B8-4680-9E7E-B0C9CC70EB8D}" destId="{2D3A12FC-E05D-4986-AB5F-46713FBA77D4}" srcOrd="1" destOrd="0" presId="urn:microsoft.com/office/officeart/2005/8/layout/vList5"/>
    <dgm:cxn modelId="{6ADC4588-73A8-4147-94DB-E716BAB152BF}" type="presParOf" srcId="{6B0F2EC0-3D4C-4137-B6BF-759F1FF805B4}" destId="{09198B24-795B-4AC5-AA7B-E2EC2B3EB0AB}" srcOrd="5" destOrd="0" presId="urn:microsoft.com/office/officeart/2005/8/layout/vList5"/>
    <dgm:cxn modelId="{A1FBEDCB-161D-45C9-A672-29E26F7D616B}" type="presParOf" srcId="{6B0F2EC0-3D4C-4137-B6BF-759F1FF805B4}" destId="{1984BA78-C3AC-4436-AE8A-98938B260170}" srcOrd="6" destOrd="0" presId="urn:microsoft.com/office/officeart/2005/8/layout/vList5"/>
    <dgm:cxn modelId="{EABDDA90-6F3B-485A-BBB5-5584652A3E36}" type="presParOf" srcId="{1984BA78-C3AC-4436-AE8A-98938B260170}" destId="{0C9CA5DD-8581-48CC-9A8B-3A9A923B76AC}" srcOrd="0" destOrd="0" presId="urn:microsoft.com/office/officeart/2005/8/layout/vList5"/>
    <dgm:cxn modelId="{D6B97238-0D30-4A9C-9D47-805D0679FE58}" type="presParOf" srcId="{1984BA78-C3AC-4436-AE8A-98938B260170}" destId="{399F1DB7-9D29-4695-8F7E-9DB7B013BA15}" srcOrd="1" destOrd="0" presId="urn:microsoft.com/office/officeart/2005/8/layout/vList5"/>
    <dgm:cxn modelId="{25AE8CB0-24AF-4FDA-9D28-C3C21E77CDA3}" type="presParOf" srcId="{6B0F2EC0-3D4C-4137-B6BF-759F1FF805B4}" destId="{AE889D25-DBE3-4F81-9691-2EFE65C6A09E}" srcOrd="7" destOrd="0" presId="urn:microsoft.com/office/officeart/2005/8/layout/vList5"/>
    <dgm:cxn modelId="{0909BDFD-C2DE-4389-941C-B4E93B4B8FC5}" type="presParOf" srcId="{6B0F2EC0-3D4C-4137-B6BF-759F1FF805B4}" destId="{E7D80C28-06B8-4029-9AB7-1DB14BA3B419}" srcOrd="8" destOrd="0" presId="urn:microsoft.com/office/officeart/2005/8/layout/vList5"/>
    <dgm:cxn modelId="{AC36868B-F852-438C-8E6A-2AF425385FFF}" type="presParOf" srcId="{E7D80C28-06B8-4029-9AB7-1DB14BA3B419}" destId="{6BC728CB-2A33-4344-91BD-28992B2E740A}" srcOrd="0" destOrd="0" presId="urn:microsoft.com/office/officeart/2005/8/layout/vList5"/>
    <dgm:cxn modelId="{89F879FC-D6F8-4BF5-92AA-37517EAC8644}" type="presParOf" srcId="{E7D80C28-06B8-4029-9AB7-1DB14BA3B419}" destId="{AF9D1ADE-43D9-42F4-A1FA-BB743F87318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28C79-FD8F-4157-83C3-52257939CC8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2DB8739D-A5A3-4717-87C0-6639F41F8BCD}">
      <dgm:prSet phldrT="[Metin]"/>
      <dgm:spPr>
        <a:solidFill>
          <a:schemeClr val="accent2">
            <a:lumMod val="40000"/>
            <a:lumOff val="60000"/>
          </a:schemeClr>
        </a:solidFill>
      </dgm:spPr>
      <dgm:t>
        <a:bodyPr/>
        <a:lstStyle/>
        <a:p>
          <a:r>
            <a:rPr lang="tr-TR" b="1" dirty="0" smtClean="0">
              <a:solidFill>
                <a:schemeClr val="tx1"/>
              </a:solidFill>
            </a:rPr>
            <a:t>TÜRKÇE</a:t>
          </a:r>
        </a:p>
        <a:p>
          <a:r>
            <a:rPr lang="tr-TR" b="1" dirty="0" smtClean="0">
              <a:solidFill>
                <a:schemeClr val="tx1"/>
              </a:solidFill>
            </a:rPr>
            <a:t>(20)</a:t>
          </a:r>
          <a:endParaRPr lang="tr-TR" b="1" dirty="0">
            <a:solidFill>
              <a:schemeClr val="tx1"/>
            </a:solidFill>
          </a:endParaRPr>
        </a:p>
      </dgm:t>
    </dgm:pt>
    <dgm:pt modelId="{BB618A2F-84C7-4C95-9A74-686B36E34049}" type="parTrans" cxnId="{0C2F0781-29C0-4BEA-B6F4-E773DE26263C}">
      <dgm:prSet/>
      <dgm:spPr/>
      <dgm:t>
        <a:bodyPr/>
        <a:lstStyle/>
        <a:p>
          <a:endParaRPr lang="tr-TR"/>
        </a:p>
      </dgm:t>
    </dgm:pt>
    <dgm:pt modelId="{4873D023-B4D5-4BCC-AC02-AF36F737549B}" type="sibTrans" cxnId="{0C2F0781-29C0-4BEA-B6F4-E773DE26263C}">
      <dgm:prSet/>
      <dgm:spPr/>
      <dgm:t>
        <a:bodyPr/>
        <a:lstStyle/>
        <a:p>
          <a:endParaRPr lang="tr-TR"/>
        </a:p>
      </dgm:t>
    </dgm:pt>
    <dgm:pt modelId="{4DAFC29F-C831-4306-9603-E54D97454A72}">
      <dgm:prSet phldrT="[Metin]"/>
      <dgm:spPr>
        <a:solidFill>
          <a:schemeClr val="accent5">
            <a:lumMod val="60000"/>
            <a:lumOff val="40000"/>
          </a:schemeClr>
        </a:solidFill>
      </dgm:spPr>
      <dgm:t>
        <a:bodyPr/>
        <a:lstStyle/>
        <a:p>
          <a:r>
            <a:rPr lang="tr-TR" b="1" dirty="0" smtClean="0">
              <a:solidFill>
                <a:schemeClr val="tx1"/>
              </a:solidFill>
            </a:rPr>
            <a:t>MATEMATİK</a:t>
          </a:r>
        </a:p>
        <a:p>
          <a:r>
            <a:rPr lang="tr-TR" b="1" dirty="0" smtClean="0">
              <a:solidFill>
                <a:schemeClr val="tx1"/>
              </a:solidFill>
            </a:rPr>
            <a:t>(20)</a:t>
          </a:r>
          <a:endParaRPr lang="tr-TR" b="1" dirty="0">
            <a:solidFill>
              <a:schemeClr val="tx1"/>
            </a:solidFill>
          </a:endParaRPr>
        </a:p>
      </dgm:t>
    </dgm:pt>
    <dgm:pt modelId="{EC57D411-0C5F-4127-A3B1-EC62954950BC}" type="parTrans" cxnId="{160D5611-DBB6-4115-8565-03365178FECE}">
      <dgm:prSet/>
      <dgm:spPr/>
      <dgm:t>
        <a:bodyPr/>
        <a:lstStyle/>
        <a:p>
          <a:endParaRPr lang="tr-TR"/>
        </a:p>
      </dgm:t>
    </dgm:pt>
    <dgm:pt modelId="{D566E47F-58C4-4B8F-B99E-729D1ABE9894}" type="sibTrans" cxnId="{160D5611-DBB6-4115-8565-03365178FECE}">
      <dgm:prSet/>
      <dgm:spPr/>
      <dgm:t>
        <a:bodyPr/>
        <a:lstStyle/>
        <a:p>
          <a:endParaRPr lang="tr-TR"/>
        </a:p>
      </dgm:t>
    </dgm:pt>
    <dgm:pt modelId="{25792B65-F019-480A-8168-29EFAC3478C5}">
      <dgm:prSet phldrT="[Metin]"/>
      <dgm:spPr>
        <a:solidFill>
          <a:srgbClr val="FFDB69"/>
        </a:solidFill>
      </dgm:spPr>
      <dgm:t>
        <a:bodyPr/>
        <a:lstStyle/>
        <a:p>
          <a:r>
            <a:rPr lang="tr-TR" b="1" dirty="0" smtClean="0">
              <a:solidFill>
                <a:schemeClr val="tx1"/>
              </a:solidFill>
            </a:rPr>
            <a:t>FEN BİLİMLERİ</a:t>
          </a:r>
        </a:p>
        <a:p>
          <a:r>
            <a:rPr lang="tr-TR" b="1" dirty="0" smtClean="0">
              <a:solidFill>
                <a:schemeClr val="tx1"/>
              </a:solidFill>
            </a:rPr>
            <a:t>(20)</a:t>
          </a:r>
          <a:endParaRPr lang="tr-TR" b="1" dirty="0">
            <a:solidFill>
              <a:schemeClr val="tx1"/>
            </a:solidFill>
          </a:endParaRPr>
        </a:p>
      </dgm:t>
    </dgm:pt>
    <dgm:pt modelId="{F428384F-F4E7-4225-94F3-372C1217F5BD}" type="parTrans" cxnId="{34C2F6BF-BE98-4B9A-BFDC-3935A76C2898}">
      <dgm:prSet/>
      <dgm:spPr/>
      <dgm:t>
        <a:bodyPr/>
        <a:lstStyle/>
        <a:p>
          <a:endParaRPr lang="tr-TR"/>
        </a:p>
      </dgm:t>
    </dgm:pt>
    <dgm:pt modelId="{74FF7042-A7CC-4263-B11B-6C5DAEAF3E94}" type="sibTrans" cxnId="{34C2F6BF-BE98-4B9A-BFDC-3935A76C2898}">
      <dgm:prSet/>
      <dgm:spPr/>
      <dgm:t>
        <a:bodyPr/>
        <a:lstStyle/>
        <a:p>
          <a:endParaRPr lang="tr-TR"/>
        </a:p>
      </dgm:t>
    </dgm:pt>
    <dgm:pt modelId="{875175F8-CD74-4C81-BDB3-4C1FD7FF5BB7}">
      <dgm:prSet phldrT="[Metin]"/>
      <dgm:spPr>
        <a:solidFill>
          <a:srgbClr val="FF5050"/>
        </a:solidFill>
      </dgm:spPr>
      <dgm:t>
        <a:bodyPr/>
        <a:lstStyle/>
        <a:p>
          <a:r>
            <a:rPr lang="tr-TR" dirty="0" smtClean="0"/>
            <a:t>İNKILAP TARİHİ</a:t>
          </a:r>
        </a:p>
        <a:p>
          <a:r>
            <a:rPr lang="tr-TR" dirty="0" smtClean="0"/>
            <a:t>(10)</a:t>
          </a:r>
          <a:endParaRPr lang="tr-TR" dirty="0"/>
        </a:p>
      </dgm:t>
    </dgm:pt>
    <dgm:pt modelId="{8170620B-558A-4BBA-8356-D9CAF47A69F0}" type="parTrans" cxnId="{E6C1927C-CAE4-425E-959B-181A549518BB}">
      <dgm:prSet/>
      <dgm:spPr/>
      <dgm:t>
        <a:bodyPr/>
        <a:lstStyle/>
        <a:p>
          <a:endParaRPr lang="tr-TR"/>
        </a:p>
      </dgm:t>
    </dgm:pt>
    <dgm:pt modelId="{CAF13C27-A631-4732-B873-B8E1350F0DC3}" type="sibTrans" cxnId="{E6C1927C-CAE4-425E-959B-181A549518BB}">
      <dgm:prSet/>
      <dgm:spPr/>
      <dgm:t>
        <a:bodyPr/>
        <a:lstStyle/>
        <a:p>
          <a:endParaRPr lang="tr-TR"/>
        </a:p>
      </dgm:t>
    </dgm:pt>
    <dgm:pt modelId="{BC9A988D-33FE-4F1D-B3B0-0B888C495B01}">
      <dgm:prSet phldrT="[Metin]"/>
      <dgm:spPr>
        <a:solidFill>
          <a:schemeClr val="accent3">
            <a:lumMod val="60000"/>
            <a:lumOff val="40000"/>
          </a:schemeClr>
        </a:solidFill>
      </dgm:spPr>
      <dgm:t>
        <a:bodyPr/>
        <a:lstStyle/>
        <a:p>
          <a:r>
            <a:rPr lang="tr-TR" b="1" dirty="0" smtClean="0">
              <a:solidFill>
                <a:schemeClr val="tx1"/>
              </a:solidFill>
            </a:rPr>
            <a:t>DİN KÜLTÜRÜ</a:t>
          </a:r>
        </a:p>
        <a:p>
          <a:r>
            <a:rPr lang="tr-TR" b="1" dirty="0" smtClean="0">
              <a:solidFill>
                <a:schemeClr val="tx1"/>
              </a:solidFill>
            </a:rPr>
            <a:t>(10)</a:t>
          </a:r>
          <a:endParaRPr lang="tr-TR" b="1" dirty="0">
            <a:solidFill>
              <a:schemeClr val="tx1"/>
            </a:solidFill>
          </a:endParaRPr>
        </a:p>
      </dgm:t>
    </dgm:pt>
    <dgm:pt modelId="{5C575072-1BBC-4CE5-9885-C10D1447ECC8}" type="parTrans" cxnId="{CF42ED5C-4D67-489F-8529-C78682356207}">
      <dgm:prSet/>
      <dgm:spPr/>
      <dgm:t>
        <a:bodyPr/>
        <a:lstStyle/>
        <a:p>
          <a:endParaRPr lang="tr-TR"/>
        </a:p>
      </dgm:t>
    </dgm:pt>
    <dgm:pt modelId="{5683458E-7A47-43E8-AEF4-BC481278A46F}" type="sibTrans" cxnId="{CF42ED5C-4D67-489F-8529-C78682356207}">
      <dgm:prSet/>
      <dgm:spPr/>
      <dgm:t>
        <a:bodyPr/>
        <a:lstStyle/>
        <a:p>
          <a:endParaRPr lang="tr-TR"/>
        </a:p>
      </dgm:t>
    </dgm:pt>
    <dgm:pt modelId="{8C065FB6-9ADD-4240-B2AD-50C0AAABCD9D}">
      <dgm:prSet/>
      <dgm:spPr/>
      <dgm:t>
        <a:bodyPr/>
        <a:lstStyle/>
        <a:p>
          <a:r>
            <a:rPr lang="tr-TR" b="1" dirty="0" smtClean="0">
              <a:solidFill>
                <a:schemeClr val="tx1"/>
              </a:solidFill>
            </a:rPr>
            <a:t>YABANCI DİL</a:t>
          </a:r>
        </a:p>
        <a:p>
          <a:r>
            <a:rPr lang="tr-TR" b="1" dirty="0" smtClean="0">
              <a:solidFill>
                <a:schemeClr val="tx1"/>
              </a:solidFill>
            </a:rPr>
            <a:t>(10)</a:t>
          </a:r>
          <a:endParaRPr lang="tr-TR" b="1" dirty="0">
            <a:solidFill>
              <a:schemeClr val="tx1"/>
            </a:solidFill>
          </a:endParaRPr>
        </a:p>
      </dgm:t>
    </dgm:pt>
    <dgm:pt modelId="{C533DADB-D8C3-4F33-B06A-52C6E6922921}" type="parTrans" cxnId="{E34EAD8F-0D5C-493D-8D66-7C2CCE3B9777}">
      <dgm:prSet/>
      <dgm:spPr/>
      <dgm:t>
        <a:bodyPr/>
        <a:lstStyle/>
        <a:p>
          <a:endParaRPr lang="tr-TR"/>
        </a:p>
      </dgm:t>
    </dgm:pt>
    <dgm:pt modelId="{0C100ADB-8053-4637-8E70-84EEE429F239}" type="sibTrans" cxnId="{E34EAD8F-0D5C-493D-8D66-7C2CCE3B9777}">
      <dgm:prSet/>
      <dgm:spPr/>
      <dgm:t>
        <a:bodyPr/>
        <a:lstStyle/>
        <a:p>
          <a:endParaRPr lang="tr-TR"/>
        </a:p>
      </dgm:t>
    </dgm:pt>
    <dgm:pt modelId="{42C1C378-B399-4531-A031-1E3AC8C2649C}" type="pres">
      <dgm:prSet presAssocID="{27328C79-FD8F-4157-83C3-52257939CC85}" presName="cycle" presStyleCnt="0">
        <dgm:presLayoutVars>
          <dgm:dir/>
          <dgm:resizeHandles val="exact"/>
        </dgm:presLayoutVars>
      </dgm:prSet>
      <dgm:spPr/>
      <dgm:t>
        <a:bodyPr/>
        <a:lstStyle/>
        <a:p>
          <a:endParaRPr lang="tr-TR"/>
        </a:p>
      </dgm:t>
    </dgm:pt>
    <dgm:pt modelId="{EEFC4273-5BD3-4568-8CAA-83E4564C27C5}" type="pres">
      <dgm:prSet presAssocID="{2DB8739D-A5A3-4717-87C0-6639F41F8BCD}" presName="node" presStyleLbl="node1" presStyleIdx="0" presStyleCnt="6">
        <dgm:presLayoutVars>
          <dgm:bulletEnabled val="1"/>
        </dgm:presLayoutVars>
      </dgm:prSet>
      <dgm:spPr/>
      <dgm:t>
        <a:bodyPr/>
        <a:lstStyle/>
        <a:p>
          <a:endParaRPr lang="tr-TR"/>
        </a:p>
      </dgm:t>
    </dgm:pt>
    <dgm:pt modelId="{9D24D7E5-7A36-4C6A-9CCF-E56031249D2C}" type="pres">
      <dgm:prSet presAssocID="{4873D023-B4D5-4BCC-AC02-AF36F737549B}" presName="sibTrans" presStyleLbl="sibTrans2D1" presStyleIdx="0" presStyleCnt="6"/>
      <dgm:spPr/>
      <dgm:t>
        <a:bodyPr/>
        <a:lstStyle/>
        <a:p>
          <a:endParaRPr lang="tr-TR"/>
        </a:p>
      </dgm:t>
    </dgm:pt>
    <dgm:pt modelId="{993C8CDA-CD80-4C88-AA73-AE9EE8D66793}" type="pres">
      <dgm:prSet presAssocID="{4873D023-B4D5-4BCC-AC02-AF36F737549B}" presName="connectorText" presStyleLbl="sibTrans2D1" presStyleIdx="0" presStyleCnt="6"/>
      <dgm:spPr/>
      <dgm:t>
        <a:bodyPr/>
        <a:lstStyle/>
        <a:p>
          <a:endParaRPr lang="tr-TR"/>
        </a:p>
      </dgm:t>
    </dgm:pt>
    <dgm:pt modelId="{0CDF6655-1AD6-4C9A-B566-38049F41F8D2}" type="pres">
      <dgm:prSet presAssocID="{4DAFC29F-C831-4306-9603-E54D97454A72}" presName="node" presStyleLbl="node1" presStyleIdx="1" presStyleCnt="6">
        <dgm:presLayoutVars>
          <dgm:bulletEnabled val="1"/>
        </dgm:presLayoutVars>
      </dgm:prSet>
      <dgm:spPr/>
      <dgm:t>
        <a:bodyPr/>
        <a:lstStyle/>
        <a:p>
          <a:endParaRPr lang="tr-TR"/>
        </a:p>
      </dgm:t>
    </dgm:pt>
    <dgm:pt modelId="{D9A03053-7726-4CEE-A793-443AA26E97E3}" type="pres">
      <dgm:prSet presAssocID="{D566E47F-58C4-4B8F-B99E-729D1ABE9894}" presName="sibTrans" presStyleLbl="sibTrans2D1" presStyleIdx="1" presStyleCnt="6"/>
      <dgm:spPr/>
      <dgm:t>
        <a:bodyPr/>
        <a:lstStyle/>
        <a:p>
          <a:endParaRPr lang="tr-TR"/>
        </a:p>
      </dgm:t>
    </dgm:pt>
    <dgm:pt modelId="{494113E6-4BC3-4079-8317-9AE74C3A0B10}" type="pres">
      <dgm:prSet presAssocID="{D566E47F-58C4-4B8F-B99E-729D1ABE9894}" presName="connectorText" presStyleLbl="sibTrans2D1" presStyleIdx="1" presStyleCnt="6"/>
      <dgm:spPr/>
      <dgm:t>
        <a:bodyPr/>
        <a:lstStyle/>
        <a:p>
          <a:endParaRPr lang="tr-TR"/>
        </a:p>
      </dgm:t>
    </dgm:pt>
    <dgm:pt modelId="{94A5CC6C-59D0-4F49-BC8C-7991293D7FF3}" type="pres">
      <dgm:prSet presAssocID="{25792B65-F019-480A-8168-29EFAC3478C5}" presName="node" presStyleLbl="node1" presStyleIdx="2" presStyleCnt="6">
        <dgm:presLayoutVars>
          <dgm:bulletEnabled val="1"/>
        </dgm:presLayoutVars>
      </dgm:prSet>
      <dgm:spPr/>
      <dgm:t>
        <a:bodyPr/>
        <a:lstStyle/>
        <a:p>
          <a:endParaRPr lang="tr-TR"/>
        </a:p>
      </dgm:t>
    </dgm:pt>
    <dgm:pt modelId="{4AB656C2-519A-4498-ADAA-B5B4A7BB8E36}" type="pres">
      <dgm:prSet presAssocID="{74FF7042-A7CC-4263-B11B-6C5DAEAF3E94}" presName="sibTrans" presStyleLbl="sibTrans2D1" presStyleIdx="2" presStyleCnt="6"/>
      <dgm:spPr/>
      <dgm:t>
        <a:bodyPr/>
        <a:lstStyle/>
        <a:p>
          <a:endParaRPr lang="tr-TR"/>
        </a:p>
      </dgm:t>
    </dgm:pt>
    <dgm:pt modelId="{C5319CE0-3667-48BA-BCC3-63AF36023BBD}" type="pres">
      <dgm:prSet presAssocID="{74FF7042-A7CC-4263-B11B-6C5DAEAF3E94}" presName="connectorText" presStyleLbl="sibTrans2D1" presStyleIdx="2" presStyleCnt="6"/>
      <dgm:spPr/>
      <dgm:t>
        <a:bodyPr/>
        <a:lstStyle/>
        <a:p>
          <a:endParaRPr lang="tr-TR"/>
        </a:p>
      </dgm:t>
    </dgm:pt>
    <dgm:pt modelId="{0DDA790A-7376-4AAD-98E4-749ECFFCDE9D}" type="pres">
      <dgm:prSet presAssocID="{875175F8-CD74-4C81-BDB3-4C1FD7FF5BB7}" presName="node" presStyleLbl="node1" presStyleIdx="3" presStyleCnt="6">
        <dgm:presLayoutVars>
          <dgm:bulletEnabled val="1"/>
        </dgm:presLayoutVars>
      </dgm:prSet>
      <dgm:spPr/>
      <dgm:t>
        <a:bodyPr/>
        <a:lstStyle/>
        <a:p>
          <a:endParaRPr lang="tr-TR"/>
        </a:p>
      </dgm:t>
    </dgm:pt>
    <dgm:pt modelId="{35B3F270-A2DF-47D5-9DD0-D322498DAE9C}" type="pres">
      <dgm:prSet presAssocID="{CAF13C27-A631-4732-B873-B8E1350F0DC3}" presName="sibTrans" presStyleLbl="sibTrans2D1" presStyleIdx="3" presStyleCnt="6"/>
      <dgm:spPr/>
      <dgm:t>
        <a:bodyPr/>
        <a:lstStyle/>
        <a:p>
          <a:endParaRPr lang="tr-TR"/>
        </a:p>
      </dgm:t>
    </dgm:pt>
    <dgm:pt modelId="{CE5231B2-375F-4BF5-962F-6AEDCE50B21F}" type="pres">
      <dgm:prSet presAssocID="{CAF13C27-A631-4732-B873-B8E1350F0DC3}" presName="connectorText" presStyleLbl="sibTrans2D1" presStyleIdx="3" presStyleCnt="6"/>
      <dgm:spPr/>
      <dgm:t>
        <a:bodyPr/>
        <a:lstStyle/>
        <a:p>
          <a:endParaRPr lang="tr-TR"/>
        </a:p>
      </dgm:t>
    </dgm:pt>
    <dgm:pt modelId="{674594EA-ACAA-41C2-9474-4FD404D64CD7}" type="pres">
      <dgm:prSet presAssocID="{BC9A988D-33FE-4F1D-B3B0-0B888C495B01}" presName="node" presStyleLbl="node1" presStyleIdx="4" presStyleCnt="6">
        <dgm:presLayoutVars>
          <dgm:bulletEnabled val="1"/>
        </dgm:presLayoutVars>
      </dgm:prSet>
      <dgm:spPr/>
      <dgm:t>
        <a:bodyPr/>
        <a:lstStyle/>
        <a:p>
          <a:endParaRPr lang="tr-TR"/>
        </a:p>
      </dgm:t>
    </dgm:pt>
    <dgm:pt modelId="{700F76CB-951D-4A49-ACD8-627865B998BD}" type="pres">
      <dgm:prSet presAssocID="{5683458E-7A47-43E8-AEF4-BC481278A46F}" presName="sibTrans" presStyleLbl="sibTrans2D1" presStyleIdx="4" presStyleCnt="6"/>
      <dgm:spPr/>
      <dgm:t>
        <a:bodyPr/>
        <a:lstStyle/>
        <a:p>
          <a:endParaRPr lang="tr-TR"/>
        </a:p>
      </dgm:t>
    </dgm:pt>
    <dgm:pt modelId="{FA899209-91A1-44CE-8053-4293A079B456}" type="pres">
      <dgm:prSet presAssocID="{5683458E-7A47-43E8-AEF4-BC481278A46F}" presName="connectorText" presStyleLbl="sibTrans2D1" presStyleIdx="4" presStyleCnt="6"/>
      <dgm:spPr/>
      <dgm:t>
        <a:bodyPr/>
        <a:lstStyle/>
        <a:p>
          <a:endParaRPr lang="tr-TR"/>
        </a:p>
      </dgm:t>
    </dgm:pt>
    <dgm:pt modelId="{2A88801A-CCBF-4040-A34F-DAFFCD5EDE18}" type="pres">
      <dgm:prSet presAssocID="{8C065FB6-9ADD-4240-B2AD-50C0AAABCD9D}" presName="node" presStyleLbl="node1" presStyleIdx="5" presStyleCnt="6">
        <dgm:presLayoutVars>
          <dgm:bulletEnabled val="1"/>
        </dgm:presLayoutVars>
      </dgm:prSet>
      <dgm:spPr/>
      <dgm:t>
        <a:bodyPr/>
        <a:lstStyle/>
        <a:p>
          <a:endParaRPr lang="tr-TR"/>
        </a:p>
      </dgm:t>
    </dgm:pt>
    <dgm:pt modelId="{FA6880A6-FC46-49B6-B221-A8B7F1AEC0C1}" type="pres">
      <dgm:prSet presAssocID="{0C100ADB-8053-4637-8E70-84EEE429F239}" presName="sibTrans" presStyleLbl="sibTrans2D1" presStyleIdx="5" presStyleCnt="6"/>
      <dgm:spPr/>
      <dgm:t>
        <a:bodyPr/>
        <a:lstStyle/>
        <a:p>
          <a:endParaRPr lang="tr-TR"/>
        </a:p>
      </dgm:t>
    </dgm:pt>
    <dgm:pt modelId="{19314E22-E40F-4B05-ABC5-816CC4DF96B9}" type="pres">
      <dgm:prSet presAssocID="{0C100ADB-8053-4637-8E70-84EEE429F239}" presName="connectorText" presStyleLbl="sibTrans2D1" presStyleIdx="5" presStyleCnt="6"/>
      <dgm:spPr/>
      <dgm:t>
        <a:bodyPr/>
        <a:lstStyle/>
        <a:p>
          <a:endParaRPr lang="tr-TR"/>
        </a:p>
      </dgm:t>
    </dgm:pt>
  </dgm:ptLst>
  <dgm:cxnLst>
    <dgm:cxn modelId="{C8A431A4-734F-4773-AA64-CE43AA1C3FF5}" type="presOf" srcId="{D566E47F-58C4-4B8F-B99E-729D1ABE9894}" destId="{494113E6-4BC3-4079-8317-9AE74C3A0B10}" srcOrd="1" destOrd="0" presId="urn:microsoft.com/office/officeart/2005/8/layout/cycle2"/>
    <dgm:cxn modelId="{BCBA6D66-8896-425D-9C85-DBFA7CD14934}" type="presOf" srcId="{5683458E-7A47-43E8-AEF4-BC481278A46F}" destId="{700F76CB-951D-4A49-ACD8-627865B998BD}" srcOrd="0" destOrd="0" presId="urn:microsoft.com/office/officeart/2005/8/layout/cycle2"/>
    <dgm:cxn modelId="{0F22E446-6D6A-41E0-8DF7-E938DBDE2355}" type="presOf" srcId="{0C100ADB-8053-4637-8E70-84EEE429F239}" destId="{19314E22-E40F-4B05-ABC5-816CC4DF96B9}" srcOrd="1" destOrd="0" presId="urn:microsoft.com/office/officeart/2005/8/layout/cycle2"/>
    <dgm:cxn modelId="{026126E1-C8A9-4A90-816B-E5C2444699C7}" type="presOf" srcId="{8C065FB6-9ADD-4240-B2AD-50C0AAABCD9D}" destId="{2A88801A-CCBF-4040-A34F-DAFFCD5EDE18}" srcOrd="0" destOrd="0" presId="urn:microsoft.com/office/officeart/2005/8/layout/cycle2"/>
    <dgm:cxn modelId="{E6C1927C-CAE4-425E-959B-181A549518BB}" srcId="{27328C79-FD8F-4157-83C3-52257939CC85}" destId="{875175F8-CD74-4C81-BDB3-4C1FD7FF5BB7}" srcOrd="3" destOrd="0" parTransId="{8170620B-558A-4BBA-8356-D9CAF47A69F0}" sibTransId="{CAF13C27-A631-4732-B873-B8E1350F0DC3}"/>
    <dgm:cxn modelId="{34C2F6BF-BE98-4B9A-BFDC-3935A76C2898}" srcId="{27328C79-FD8F-4157-83C3-52257939CC85}" destId="{25792B65-F019-480A-8168-29EFAC3478C5}" srcOrd="2" destOrd="0" parTransId="{F428384F-F4E7-4225-94F3-372C1217F5BD}" sibTransId="{74FF7042-A7CC-4263-B11B-6C5DAEAF3E94}"/>
    <dgm:cxn modelId="{957F3416-905F-4789-9C6F-AD811E95EEA9}" type="presOf" srcId="{D566E47F-58C4-4B8F-B99E-729D1ABE9894}" destId="{D9A03053-7726-4CEE-A793-443AA26E97E3}" srcOrd="0" destOrd="0" presId="urn:microsoft.com/office/officeart/2005/8/layout/cycle2"/>
    <dgm:cxn modelId="{0C2F0781-29C0-4BEA-B6F4-E773DE26263C}" srcId="{27328C79-FD8F-4157-83C3-52257939CC85}" destId="{2DB8739D-A5A3-4717-87C0-6639F41F8BCD}" srcOrd="0" destOrd="0" parTransId="{BB618A2F-84C7-4C95-9A74-686B36E34049}" sibTransId="{4873D023-B4D5-4BCC-AC02-AF36F737549B}"/>
    <dgm:cxn modelId="{9B5B72F6-4990-4D0E-A1B3-4C760DBE8652}" type="presOf" srcId="{CAF13C27-A631-4732-B873-B8E1350F0DC3}" destId="{35B3F270-A2DF-47D5-9DD0-D322498DAE9C}" srcOrd="0" destOrd="0" presId="urn:microsoft.com/office/officeart/2005/8/layout/cycle2"/>
    <dgm:cxn modelId="{5C434811-6C97-41C8-9C90-D4810F9CAD73}" type="presOf" srcId="{CAF13C27-A631-4732-B873-B8E1350F0DC3}" destId="{CE5231B2-375F-4BF5-962F-6AEDCE50B21F}" srcOrd="1" destOrd="0" presId="urn:microsoft.com/office/officeart/2005/8/layout/cycle2"/>
    <dgm:cxn modelId="{705B6A73-9DE1-450D-9901-06C69917ADE4}" type="presOf" srcId="{4DAFC29F-C831-4306-9603-E54D97454A72}" destId="{0CDF6655-1AD6-4C9A-B566-38049F41F8D2}" srcOrd="0" destOrd="0" presId="urn:microsoft.com/office/officeart/2005/8/layout/cycle2"/>
    <dgm:cxn modelId="{60780955-59B4-43BE-87B4-10B65F9EA716}" type="presOf" srcId="{27328C79-FD8F-4157-83C3-52257939CC85}" destId="{42C1C378-B399-4531-A031-1E3AC8C2649C}" srcOrd="0" destOrd="0" presId="urn:microsoft.com/office/officeart/2005/8/layout/cycle2"/>
    <dgm:cxn modelId="{2FCDC034-0478-4B4D-9D09-66B2699CABF3}" type="presOf" srcId="{BC9A988D-33FE-4F1D-B3B0-0B888C495B01}" destId="{674594EA-ACAA-41C2-9474-4FD404D64CD7}" srcOrd="0" destOrd="0" presId="urn:microsoft.com/office/officeart/2005/8/layout/cycle2"/>
    <dgm:cxn modelId="{7EDE7E04-E0A2-4098-8BCB-6E580E4D88B1}" type="presOf" srcId="{2DB8739D-A5A3-4717-87C0-6639F41F8BCD}" destId="{EEFC4273-5BD3-4568-8CAA-83E4564C27C5}" srcOrd="0" destOrd="0" presId="urn:microsoft.com/office/officeart/2005/8/layout/cycle2"/>
    <dgm:cxn modelId="{853746B4-27EB-4F22-B01B-632F2BC6B3FE}" type="presOf" srcId="{4873D023-B4D5-4BCC-AC02-AF36F737549B}" destId="{993C8CDA-CD80-4C88-AA73-AE9EE8D66793}" srcOrd="1" destOrd="0" presId="urn:microsoft.com/office/officeart/2005/8/layout/cycle2"/>
    <dgm:cxn modelId="{E34EAD8F-0D5C-493D-8D66-7C2CCE3B9777}" srcId="{27328C79-FD8F-4157-83C3-52257939CC85}" destId="{8C065FB6-9ADD-4240-B2AD-50C0AAABCD9D}" srcOrd="5" destOrd="0" parTransId="{C533DADB-D8C3-4F33-B06A-52C6E6922921}" sibTransId="{0C100ADB-8053-4637-8E70-84EEE429F239}"/>
    <dgm:cxn modelId="{FA8FA4FE-046D-4CF5-ACD0-6A1D9619D50F}" type="presOf" srcId="{0C100ADB-8053-4637-8E70-84EEE429F239}" destId="{FA6880A6-FC46-49B6-B221-A8B7F1AEC0C1}" srcOrd="0" destOrd="0" presId="urn:microsoft.com/office/officeart/2005/8/layout/cycle2"/>
    <dgm:cxn modelId="{AA63AFD0-2C3C-4B84-B202-5CF5371B9CE8}" type="presOf" srcId="{875175F8-CD74-4C81-BDB3-4C1FD7FF5BB7}" destId="{0DDA790A-7376-4AAD-98E4-749ECFFCDE9D}" srcOrd="0" destOrd="0" presId="urn:microsoft.com/office/officeart/2005/8/layout/cycle2"/>
    <dgm:cxn modelId="{13300458-E790-4072-88D9-E3E0A57FD1C3}" type="presOf" srcId="{74FF7042-A7CC-4263-B11B-6C5DAEAF3E94}" destId="{4AB656C2-519A-4498-ADAA-B5B4A7BB8E36}" srcOrd="0" destOrd="0" presId="urn:microsoft.com/office/officeart/2005/8/layout/cycle2"/>
    <dgm:cxn modelId="{160D5611-DBB6-4115-8565-03365178FECE}" srcId="{27328C79-FD8F-4157-83C3-52257939CC85}" destId="{4DAFC29F-C831-4306-9603-E54D97454A72}" srcOrd="1" destOrd="0" parTransId="{EC57D411-0C5F-4127-A3B1-EC62954950BC}" sibTransId="{D566E47F-58C4-4B8F-B99E-729D1ABE9894}"/>
    <dgm:cxn modelId="{E1D35FFA-ED17-403A-AA37-E6A7D54976C6}" type="presOf" srcId="{5683458E-7A47-43E8-AEF4-BC481278A46F}" destId="{FA899209-91A1-44CE-8053-4293A079B456}" srcOrd="1" destOrd="0" presId="urn:microsoft.com/office/officeart/2005/8/layout/cycle2"/>
    <dgm:cxn modelId="{B484DA8B-0167-4E0B-AE7B-00B30587B9B8}" type="presOf" srcId="{4873D023-B4D5-4BCC-AC02-AF36F737549B}" destId="{9D24D7E5-7A36-4C6A-9CCF-E56031249D2C}" srcOrd="0" destOrd="0" presId="urn:microsoft.com/office/officeart/2005/8/layout/cycle2"/>
    <dgm:cxn modelId="{CE335C3F-00C4-4D0F-9814-B4EE2A4E6FF2}" type="presOf" srcId="{74FF7042-A7CC-4263-B11B-6C5DAEAF3E94}" destId="{C5319CE0-3667-48BA-BCC3-63AF36023BBD}" srcOrd="1" destOrd="0" presId="urn:microsoft.com/office/officeart/2005/8/layout/cycle2"/>
    <dgm:cxn modelId="{CF42ED5C-4D67-489F-8529-C78682356207}" srcId="{27328C79-FD8F-4157-83C3-52257939CC85}" destId="{BC9A988D-33FE-4F1D-B3B0-0B888C495B01}" srcOrd="4" destOrd="0" parTransId="{5C575072-1BBC-4CE5-9885-C10D1447ECC8}" sibTransId="{5683458E-7A47-43E8-AEF4-BC481278A46F}"/>
    <dgm:cxn modelId="{1B68B473-FCA8-4517-B4D2-A48A04E70077}" type="presOf" srcId="{25792B65-F019-480A-8168-29EFAC3478C5}" destId="{94A5CC6C-59D0-4F49-BC8C-7991293D7FF3}" srcOrd="0" destOrd="0" presId="urn:microsoft.com/office/officeart/2005/8/layout/cycle2"/>
    <dgm:cxn modelId="{A03C33E3-4FED-4C97-B185-0710D64D34B9}" type="presParOf" srcId="{42C1C378-B399-4531-A031-1E3AC8C2649C}" destId="{EEFC4273-5BD3-4568-8CAA-83E4564C27C5}" srcOrd="0" destOrd="0" presId="urn:microsoft.com/office/officeart/2005/8/layout/cycle2"/>
    <dgm:cxn modelId="{4C2A6FB6-5C95-45AF-B92F-A8598DE00352}" type="presParOf" srcId="{42C1C378-B399-4531-A031-1E3AC8C2649C}" destId="{9D24D7E5-7A36-4C6A-9CCF-E56031249D2C}" srcOrd="1" destOrd="0" presId="urn:microsoft.com/office/officeart/2005/8/layout/cycle2"/>
    <dgm:cxn modelId="{3ABDFF1C-5039-4ED6-AEF9-33CEA14E8BCB}" type="presParOf" srcId="{9D24D7E5-7A36-4C6A-9CCF-E56031249D2C}" destId="{993C8CDA-CD80-4C88-AA73-AE9EE8D66793}" srcOrd="0" destOrd="0" presId="urn:microsoft.com/office/officeart/2005/8/layout/cycle2"/>
    <dgm:cxn modelId="{78A6556F-8A3F-48B8-B1D6-7EEED6CDB02E}" type="presParOf" srcId="{42C1C378-B399-4531-A031-1E3AC8C2649C}" destId="{0CDF6655-1AD6-4C9A-B566-38049F41F8D2}" srcOrd="2" destOrd="0" presId="urn:microsoft.com/office/officeart/2005/8/layout/cycle2"/>
    <dgm:cxn modelId="{6487B7C5-7139-4184-BFB9-77EA2783F581}" type="presParOf" srcId="{42C1C378-B399-4531-A031-1E3AC8C2649C}" destId="{D9A03053-7726-4CEE-A793-443AA26E97E3}" srcOrd="3" destOrd="0" presId="urn:microsoft.com/office/officeart/2005/8/layout/cycle2"/>
    <dgm:cxn modelId="{AFD3F38A-9072-42AD-98A7-F79324F56E0C}" type="presParOf" srcId="{D9A03053-7726-4CEE-A793-443AA26E97E3}" destId="{494113E6-4BC3-4079-8317-9AE74C3A0B10}" srcOrd="0" destOrd="0" presId="urn:microsoft.com/office/officeart/2005/8/layout/cycle2"/>
    <dgm:cxn modelId="{A7377FF2-77A7-4EC9-830D-A4F264CAD3D1}" type="presParOf" srcId="{42C1C378-B399-4531-A031-1E3AC8C2649C}" destId="{94A5CC6C-59D0-4F49-BC8C-7991293D7FF3}" srcOrd="4" destOrd="0" presId="urn:microsoft.com/office/officeart/2005/8/layout/cycle2"/>
    <dgm:cxn modelId="{ADF0EFF8-8E77-4460-BB92-8937D0610CAB}" type="presParOf" srcId="{42C1C378-B399-4531-A031-1E3AC8C2649C}" destId="{4AB656C2-519A-4498-ADAA-B5B4A7BB8E36}" srcOrd="5" destOrd="0" presId="urn:microsoft.com/office/officeart/2005/8/layout/cycle2"/>
    <dgm:cxn modelId="{9F957152-D17E-482C-87B1-ECBF678744C6}" type="presParOf" srcId="{4AB656C2-519A-4498-ADAA-B5B4A7BB8E36}" destId="{C5319CE0-3667-48BA-BCC3-63AF36023BBD}" srcOrd="0" destOrd="0" presId="urn:microsoft.com/office/officeart/2005/8/layout/cycle2"/>
    <dgm:cxn modelId="{E0DEE3AB-119E-4B1D-B35B-3798ECAE2DE2}" type="presParOf" srcId="{42C1C378-B399-4531-A031-1E3AC8C2649C}" destId="{0DDA790A-7376-4AAD-98E4-749ECFFCDE9D}" srcOrd="6" destOrd="0" presId="urn:microsoft.com/office/officeart/2005/8/layout/cycle2"/>
    <dgm:cxn modelId="{EB5B7515-1E72-44CB-B5F9-3C7A30AFA639}" type="presParOf" srcId="{42C1C378-B399-4531-A031-1E3AC8C2649C}" destId="{35B3F270-A2DF-47D5-9DD0-D322498DAE9C}" srcOrd="7" destOrd="0" presId="urn:microsoft.com/office/officeart/2005/8/layout/cycle2"/>
    <dgm:cxn modelId="{3DFEEDCD-E95D-4352-8D1C-5C2A948CAD9E}" type="presParOf" srcId="{35B3F270-A2DF-47D5-9DD0-D322498DAE9C}" destId="{CE5231B2-375F-4BF5-962F-6AEDCE50B21F}" srcOrd="0" destOrd="0" presId="urn:microsoft.com/office/officeart/2005/8/layout/cycle2"/>
    <dgm:cxn modelId="{32197DD0-5B53-434D-BF1B-DC521428B7AB}" type="presParOf" srcId="{42C1C378-B399-4531-A031-1E3AC8C2649C}" destId="{674594EA-ACAA-41C2-9474-4FD404D64CD7}" srcOrd="8" destOrd="0" presId="urn:microsoft.com/office/officeart/2005/8/layout/cycle2"/>
    <dgm:cxn modelId="{13177275-0813-4AD1-B797-0DAAEF26243B}" type="presParOf" srcId="{42C1C378-B399-4531-A031-1E3AC8C2649C}" destId="{700F76CB-951D-4A49-ACD8-627865B998BD}" srcOrd="9" destOrd="0" presId="urn:microsoft.com/office/officeart/2005/8/layout/cycle2"/>
    <dgm:cxn modelId="{10758F7F-3BA0-46EC-945D-4329E1BC74E0}" type="presParOf" srcId="{700F76CB-951D-4A49-ACD8-627865B998BD}" destId="{FA899209-91A1-44CE-8053-4293A079B456}" srcOrd="0" destOrd="0" presId="urn:microsoft.com/office/officeart/2005/8/layout/cycle2"/>
    <dgm:cxn modelId="{61918427-9F4C-41A8-A6A2-06B2DB5231CA}" type="presParOf" srcId="{42C1C378-B399-4531-A031-1E3AC8C2649C}" destId="{2A88801A-CCBF-4040-A34F-DAFFCD5EDE18}" srcOrd="10" destOrd="0" presId="urn:microsoft.com/office/officeart/2005/8/layout/cycle2"/>
    <dgm:cxn modelId="{4DDAB2CE-8F1F-4698-B901-49A8F780D8F6}" type="presParOf" srcId="{42C1C378-B399-4531-A031-1E3AC8C2649C}" destId="{FA6880A6-FC46-49B6-B221-A8B7F1AEC0C1}" srcOrd="11" destOrd="0" presId="urn:microsoft.com/office/officeart/2005/8/layout/cycle2"/>
    <dgm:cxn modelId="{46DDA02A-D352-43B1-BEE8-9DCA68550492}" type="presParOf" srcId="{FA6880A6-FC46-49B6-B221-A8B7F1AEC0C1}" destId="{19314E22-E40F-4B05-ABC5-816CC4DF96B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AC086-90CE-4C91-A542-C5067D622F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7A863726-8282-4131-B498-88543B239ADB}">
      <dgm:prSet/>
      <dgm:spPr/>
      <dgm:t>
        <a:bodyPr/>
        <a:lstStyle/>
        <a:p>
          <a:pPr rtl="0"/>
          <a:r>
            <a:rPr lang="tr-TR" dirty="0" smtClean="0"/>
            <a:t>Birinci Bölüm</a:t>
          </a:r>
          <a:endParaRPr lang="tr-TR" dirty="0"/>
        </a:p>
      </dgm:t>
    </dgm:pt>
    <dgm:pt modelId="{5392E054-3608-4091-803D-7A163B91B9A0}" type="parTrans" cxnId="{4CE86BB6-A414-447E-8306-8328F169CCC0}">
      <dgm:prSet/>
      <dgm:spPr/>
      <dgm:t>
        <a:bodyPr/>
        <a:lstStyle/>
        <a:p>
          <a:endParaRPr lang="tr-TR"/>
        </a:p>
      </dgm:t>
    </dgm:pt>
    <dgm:pt modelId="{68EABE94-1310-4850-BDAA-F4464F790B28}" type="sibTrans" cxnId="{4CE86BB6-A414-447E-8306-8328F169CCC0}">
      <dgm:prSet/>
      <dgm:spPr/>
      <dgm:t>
        <a:bodyPr/>
        <a:lstStyle/>
        <a:p>
          <a:endParaRPr lang="tr-TR"/>
        </a:p>
      </dgm:t>
    </dgm:pt>
    <dgm:pt modelId="{5C6BD9C7-DA7F-4830-A93E-5D7272F05F7F}">
      <dgm:prSet custT="1"/>
      <dgm:spPr/>
      <dgm:t>
        <a:bodyPr/>
        <a:lstStyle/>
        <a:p>
          <a:r>
            <a:rPr lang="tr-TR" sz="2400" b="1" dirty="0" smtClean="0"/>
            <a:t>50 Soru</a:t>
          </a:r>
          <a:endParaRPr lang="tr-TR" sz="2400" b="1" dirty="0"/>
        </a:p>
      </dgm:t>
    </dgm:pt>
    <dgm:pt modelId="{EBA7825B-921C-4D8F-B28B-2151AECD79D5}" type="parTrans" cxnId="{5948C034-AE6A-41DE-ACF8-89C0F2320FB3}">
      <dgm:prSet/>
      <dgm:spPr/>
      <dgm:t>
        <a:bodyPr/>
        <a:lstStyle/>
        <a:p>
          <a:endParaRPr lang="tr-TR"/>
        </a:p>
      </dgm:t>
    </dgm:pt>
    <dgm:pt modelId="{C3FE164A-AB70-491C-9F25-5D3441ECF65A}" type="sibTrans" cxnId="{5948C034-AE6A-41DE-ACF8-89C0F2320FB3}">
      <dgm:prSet/>
      <dgm:spPr/>
      <dgm:t>
        <a:bodyPr/>
        <a:lstStyle/>
        <a:p>
          <a:endParaRPr lang="tr-TR"/>
        </a:p>
      </dgm:t>
    </dgm:pt>
    <dgm:pt modelId="{D96BBA83-EBD0-45CB-948E-31323A76A06F}">
      <dgm:prSet/>
      <dgm:spPr/>
      <dgm:t>
        <a:bodyPr/>
        <a:lstStyle/>
        <a:p>
          <a:r>
            <a:rPr lang="tr-TR" sz="2300" b="1" dirty="0" smtClean="0"/>
            <a:t>75 </a:t>
          </a:r>
          <a:r>
            <a:rPr lang="tr-TR" sz="2300" b="1" dirty="0" err="1" smtClean="0"/>
            <a:t>dk</a:t>
          </a:r>
          <a:r>
            <a:rPr lang="tr-TR" sz="2300" b="1" dirty="0" smtClean="0"/>
            <a:t> süre</a:t>
          </a:r>
          <a:endParaRPr lang="tr-TR" sz="2300" b="1" dirty="0"/>
        </a:p>
      </dgm:t>
    </dgm:pt>
    <dgm:pt modelId="{199CC09B-BAD1-4ADC-82A6-23D0C684C2F8}" type="parTrans" cxnId="{21F7E6B2-6A7B-4BE9-84D9-25ACE912C093}">
      <dgm:prSet/>
      <dgm:spPr/>
      <dgm:t>
        <a:bodyPr/>
        <a:lstStyle/>
        <a:p>
          <a:endParaRPr lang="tr-TR"/>
        </a:p>
      </dgm:t>
    </dgm:pt>
    <dgm:pt modelId="{D5F5532E-3817-430F-9B2C-CBD83534DAC0}" type="sibTrans" cxnId="{21F7E6B2-6A7B-4BE9-84D9-25ACE912C093}">
      <dgm:prSet/>
      <dgm:spPr/>
      <dgm:t>
        <a:bodyPr/>
        <a:lstStyle/>
        <a:p>
          <a:endParaRPr lang="tr-TR"/>
        </a:p>
      </dgm:t>
    </dgm:pt>
    <dgm:pt modelId="{025BBC83-D9B3-4594-88C7-3C6D13325DA1}">
      <dgm:prSet custT="1"/>
      <dgm:spPr/>
      <dgm:t>
        <a:bodyPr/>
        <a:lstStyle/>
        <a:p>
          <a:r>
            <a:rPr lang="tr-TR" sz="2000" b="1" dirty="0" smtClean="0"/>
            <a:t>09:30 Başlama</a:t>
          </a:r>
          <a:endParaRPr lang="tr-TR" sz="2000" b="1" dirty="0"/>
        </a:p>
      </dgm:t>
    </dgm:pt>
    <dgm:pt modelId="{A951A99D-8FC1-4CD4-9AC5-909E2E74A7E8}" type="parTrans" cxnId="{DF4678BF-1C89-4FE1-9682-5D860115F4E0}">
      <dgm:prSet/>
      <dgm:spPr/>
      <dgm:t>
        <a:bodyPr/>
        <a:lstStyle/>
        <a:p>
          <a:endParaRPr lang="tr-TR"/>
        </a:p>
      </dgm:t>
    </dgm:pt>
    <dgm:pt modelId="{B2D32DF7-7A37-4918-89C9-21C0DFA40E02}" type="sibTrans" cxnId="{DF4678BF-1C89-4FE1-9682-5D860115F4E0}">
      <dgm:prSet/>
      <dgm:spPr/>
      <dgm:t>
        <a:bodyPr/>
        <a:lstStyle/>
        <a:p>
          <a:endParaRPr lang="tr-TR"/>
        </a:p>
      </dgm:t>
    </dgm:pt>
    <dgm:pt modelId="{41E6D91B-5AB4-4A12-B326-CF1DC573317D}">
      <dgm:prSet/>
      <dgm:spPr/>
      <dgm:t>
        <a:bodyPr/>
        <a:lstStyle/>
        <a:p>
          <a:endParaRPr lang="tr-TR" sz="2300" dirty="0"/>
        </a:p>
      </dgm:t>
    </dgm:pt>
    <dgm:pt modelId="{63E79362-6F5C-4FF3-AABB-6B9D5AC36EE1}" type="parTrans" cxnId="{24A6F582-28DD-47F3-B846-38C5E210F9BD}">
      <dgm:prSet/>
      <dgm:spPr/>
      <dgm:t>
        <a:bodyPr/>
        <a:lstStyle/>
        <a:p>
          <a:endParaRPr lang="tr-TR"/>
        </a:p>
      </dgm:t>
    </dgm:pt>
    <dgm:pt modelId="{84195712-977E-4CDB-9D3A-418018AEE96F}" type="sibTrans" cxnId="{24A6F582-28DD-47F3-B846-38C5E210F9BD}">
      <dgm:prSet/>
      <dgm:spPr/>
      <dgm:t>
        <a:bodyPr/>
        <a:lstStyle/>
        <a:p>
          <a:endParaRPr lang="tr-TR"/>
        </a:p>
      </dgm:t>
    </dgm:pt>
    <dgm:pt modelId="{BA3C3311-DD9D-471B-845F-DE92293324B3}">
      <dgm:prSet/>
      <dgm:spPr/>
      <dgm:t>
        <a:bodyPr/>
        <a:lstStyle/>
        <a:p>
          <a:endParaRPr lang="tr-TR" sz="2300" dirty="0"/>
        </a:p>
      </dgm:t>
    </dgm:pt>
    <dgm:pt modelId="{64B80B3E-3D5C-40B1-A1DA-1EABA7B1560B}" type="parTrans" cxnId="{54783E97-A4BB-4A65-A444-8C1315E551B0}">
      <dgm:prSet/>
      <dgm:spPr/>
      <dgm:t>
        <a:bodyPr/>
        <a:lstStyle/>
        <a:p>
          <a:endParaRPr lang="tr-TR"/>
        </a:p>
      </dgm:t>
    </dgm:pt>
    <dgm:pt modelId="{8640793B-54B5-4E83-A2D8-ADE4D006F80C}" type="sibTrans" cxnId="{54783E97-A4BB-4A65-A444-8C1315E551B0}">
      <dgm:prSet/>
      <dgm:spPr/>
      <dgm:t>
        <a:bodyPr/>
        <a:lstStyle/>
        <a:p>
          <a:endParaRPr lang="tr-TR"/>
        </a:p>
      </dgm:t>
    </dgm:pt>
    <dgm:pt modelId="{3ED8678D-A29D-4FE3-BCDE-58E02B07DE7D}">
      <dgm:prSet/>
      <dgm:spPr/>
      <dgm:t>
        <a:bodyPr/>
        <a:lstStyle/>
        <a:p>
          <a:endParaRPr lang="tr-TR" sz="2300" dirty="0"/>
        </a:p>
      </dgm:t>
    </dgm:pt>
    <dgm:pt modelId="{884AB88E-958F-4E82-BFD1-EAFA35CFD0B5}" type="parTrans" cxnId="{9BADE1EA-395A-4FC0-8F7D-8B437BFE643F}">
      <dgm:prSet/>
      <dgm:spPr/>
      <dgm:t>
        <a:bodyPr/>
        <a:lstStyle/>
        <a:p>
          <a:endParaRPr lang="tr-TR"/>
        </a:p>
      </dgm:t>
    </dgm:pt>
    <dgm:pt modelId="{7E626290-C29A-4D6A-8569-F284DC1AE642}" type="sibTrans" cxnId="{9BADE1EA-395A-4FC0-8F7D-8B437BFE643F}">
      <dgm:prSet/>
      <dgm:spPr/>
      <dgm:t>
        <a:bodyPr/>
        <a:lstStyle/>
        <a:p>
          <a:endParaRPr lang="tr-TR"/>
        </a:p>
      </dgm:t>
    </dgm:pt>
    <dgm:pt modelId="{FB673274-C643-4F95-BF6A-7F62460FC9F7}" type="pres">
      <dgm:prSet presAssocID="{3D8AC086-90CE-4C91-A542-C5067D622F7D}" presName="Name0" presStyleCnt="0">
        <dgm:presLayoutVars>
          <dgm:dir/>
          <dgm:animLvl val="lvl"/>
          <dgm:resizeHandles/>
        </dgm:presLayoutVars>
      </dgm:prSet>
      <dgm:spPr/>
      <dgm:t>
        <a:bodyPr/>
        <a:lstStyle/>
        <a:p>
          <a:endParaRPr lang="tr-TR"/>
        </a:p>
      </dgm:t>
    </dgm:pt>
    <dgm:pt modelId="{307CDA0B-738D-4EFA-BB89-3FC7A3A214D9}" type="pres">
      <dgm:prSet presAssocID="{7A863726-8282-4131-B498-88543B239ADB}" presName="linNode" presStyleCnt="0"/>
      <dgm:spPr/>
    </dgm:pt>
    <dgm:pt modelId="{44A4E0F2-31A1-4671-B4B2-D06870EF63FB}" type="pres">
      <dgm:prSet presAssocID="{7A863726-8282-4131-B498-88543B239ADB}" presName="parentShp" presStyleLbl="node1" presStyleIdx="0" presStyleCnt="1" custLinFactNeighborX="-7407" custLinFactNeighborY="0">
        <dgm:presLayoutVars>
          <dgm:bulletEnabled val="1"/>
        </dgm:presLayoutVars>
      </dgm:prSet>
      <dgm:spPr/>
      <dgm:t>
        <a:bodyPr/>
        <a:lstStyle/>
        <a:p>
          <a:endParaRPr lang="tr-TR"/>
        </a:p>
      </dgm:t>
    </dgm:pt>
    <dgm:pt modelId="{F92DC022-314D-473F-ABBE-C47A0429725D}" type="pres">
      <dgm:prSet presAssocID="{7A863726-8282-4131-B498-88543B239ADB}" presName="childShp" presStyleLbl="bgAccFollowNode1" presStyleIdx="0" presStyleCnt="1" custLinFactNeighborX="-1042" custLinFactNeighborY="-1695">
        <dgm:presLayoutVars>
          <dgm:bulletEnabled val="1"/>
        </dgm:presLayoutVars>
      </dgm:prSet>
      <dgm:spPr/>
      <dgm:t>
        <a:bodyPr/>
        <a:lstStyle/>
        <a:p>
          <a:endParaRPr lang="tr-TR"/>
        </a:p>
      </dgm:t>
    </dgm:pt>
  </dgm:ptLst>
  <dgm:cxnLst>
    <dgm:cxn modelId="{D0B744D9-82AD-4D32-B4F6-4036FC035950}" type="presOf" srcId="{3ED8678D-A29D-4FE3-BCDE-58E02B07DE7D}" destId="{F92DC022-314D-473F-ABBE-C47A0429725D}" srcOrd="0" destOrd="4" presId="urn:microsoft.com/office/officeart/2005/8/layout/vList6"/>
    <dgm:cxn modelId="{21F7E6B2-6A7B-4BE9-84D9-25ACE912C093}" srcId="{7A863726-8282-4131-B498-88543B239ADB}" destId="{D96BBA83-EBD0-45CB-948E-31323A76A06F}" srcOrd="5" destOrd="0" parTransId="{199CC09B-BAD1-4ADC-82A6-23D0C684C2F8}" sibTransId="{D5F5532E-3817-430F-9B2C-CBD83534DAC0}"/>
    <dgm:cxn modelId="{DF4678BF-1C89-4FE1-9682-5D860115F4E0}" srcId="{7A863726-8282-4131-B498-88543B239ADB}" destId="{025BBC83-D9B3-4594-88C7-3C6D13325DA1}" srcOrd="0" destOrd="0" parTransId="{A951A99D-8FC1-4CD4-9AC5-909E2E74A7E8}" sibTransId="{B2D32DF7-7A37-4918-89C9-21C0DFA40E02}"/>
    <dgm:cxn modelId="{9BADE1EA-395A-4FC0-8F7D-8B437BFE643F}" srcId="{7A863726-8282-4131-B498-88543B239ADB}" destId="{3ED8678D-A29D-4FE3-BCDE-58E02B07DE7D}" srcOrd="4" destOrd="0" parTransId="{884AB88E-958F-4E82-BFD1-EAFA35CFD0B5}" sibTransId="{7E626290-C29A-4D6A-8569-F284DC1AE642}"/>
    <dgm:cxn modelId="{54783E97-A4BB-4A65-A444-8C1315E551B0}" srcId="{7A863726-8282-4131-B498-88543B239ADB}" destId="{BA3C3311-DD9D-471B-845F-DE92293324B3}" srcOrd="3" destOrd="0" parTransId="{64B80B3E-3D5C-40B1-A1DA-1EABA7B1560B}" sibTransId="{8640793B-54B5-4E83-A2D8-ADE4D006F80C}"/>
    <dgm:cxn modelId="{5CA02165-401F-4E0C-AECB-60DC4C912A30}" type="presOf" srcId="{41E6D91B-5AB4-4A12-B326-CF1DC573317D}" destId="{F92DC022-314D-473F-ABBE-C47A0429725D}" srcOrd="0" destOrd="1" presId="urn:microsoft.com/office/officeart/2005/8/layout/vList6"/>
    <dgm:cxn modelId="{E14DEFA2-954F-41E6-8AFB-A68D9969A20C}" type="presOf" srcId="{025BBC83-D9B3-4594-88C7-3C6D13325DA1}" destId="{F92DC022-314D-473F-ABBE-C47A0429725D}" srcOrd="0" destOrd="0" presId="urn:microsoft.com/office/officeart/2005/8/layout/vList6"/>
    <dgm:cxn modelId="{69C0E7FD-6FCF-49C1-87F3-575ADBEF8567}" type="presOf" srcId="{D96BBA83-EBD0-45CB-948E-31323A76A06F}" destId="{F92DC022-314D-473F-ABBE-C47A0429725D}" srcOrd="0" destOrd="5" presId="urn:microsoft.com/office/officeart/2005/8/layout/vList6"/>
    <dgm:cxn modelId="{D77CA253-068D-4A41-8BF3-02C4D58A2D65}" type="presOf" srcId="{7A863726-8282-4131-B498-88543B239ADB}" destId="{44A4E0F2-31A1-4671-B4B2-D06870EF63FB}" srcOrd="0" destOrd="0" presId="urn:microsoft.com/office/officeart/2005/8/layout/vList6"/>
    <dgm:cxn modelId="{8CC02AF7-F659-4295-9347-CDC789B0BCB9}" type="presOf" srcId="{3D8AC086-90CE-4C91-A542-C5067D622F7D}" destId="{FB673274-C643-4F95-BF6A-7F62460FC9F7}" srcOrd="0" destOrd="0" presId="urn:microsoft.com/office/officeart/2005/8/layout/vList6"/>
    <dgm:cxn modelId="{24A6F582-28DD-47F3-B846-38C5E210F9BD}" srcId="{7A863726-8282-4131-B498-88543B239ADB}" destId="{41E6D91B-5AB4-4A12-B326-CF1DC573317D}" srcOrd="1" destOrd="0" parTransId="{63E79362-6F5C-4FF3-AABB-6B9D5AC36EE1}" sibTransId="{84195712-977E-4CDB-9D3A-418018AEE96F}"/>
    <dgm:cxn modelId="{4CE86BB6-A414-447E-8306-8328F169CCC0}" srcId="{3D8AC086-90CE-4C91-A542-C5067D622F7D}" destId="{7A863726-8282-4131-B498-88543B239ADB}" srcOrd="0" destOrd="0" parTransId="{5392E054-3608-4091-803D-7A163B91B9A0}" sibTransId="{68EABE94-1310-4850-BDAA-F4464F790B28}"/>
    <dgm:cxn modelId="{8D8007D7-E868-4A55-A0DA-D82E075C6B18}" type="presOf" srcId="{5C6BD9C7-DA7F-4830-A93E-5D7272F05F7F}" destId="{F92DC022-314D-473F-ABBE-C47A0429725D}" srcOrd="0" destOrd="2" presId="urn:microsoft.com/office/officeart/2005/8/layout/vList6"/>
    <dgm:cxn modelId="{5948C034-AE6A-41DE-ACF8-89C0F2320FB3}" srcId="{7A863726-8282-4131-B498-88543B239ADB}" destId="{5C6BD9C7-DA7F-4830-A93E-5D7272F05F7F}" srcOrd="2" destOrd="0" parTransId="{EBA7825B-921C-4D8F-B28B-2151AECD79D5}" sibTransId="{C3FE164A-AB70-491C-9F25-5D3441ECF65A}"/>
    <dgm:cxn modelId="{51A62FF8-E85C-4B74-AE87-6C75A6F855FC}" type="presOf" srcId="{BA3C3311-DD9D-471B-845F-DE92293324B3}" destId="{F92DC022-314D-473F-ABBE-C47A0429725D}" srcOrd="0" destOrd="3" presId="urn:microsoft.com/office/officeart/2005/8/layout/vList6"/>
    <dgm:cxn modelId="{CF5CD6EB-4ED1-44D8-B487-0D5F28DE94A8}" type="presParOf" srcId="{FB673274-C643-4F95-BF6A-7F62460FC9F7}" destId="{307CDA0B-738D-4EFA-BB89-3FC7A3A214D9}" srcOrd="0" destOrd="0" presId="urn:microsoft.com/office/officeart/2005/8/layout/vList6"/>
    <dgm:cxn modelId="{F61C72D7-20C8-45DA-888F-519720A6DDBB}" type="presParOf" srcId="{307CDA0B-738D-4EFA-BB89-3FC7A3A214D9}" destId="{44A4E0F2-31A1-4671-B4B2-D06870EF63FB}" srcOrd="0" destOrd="0" presId="urn:microsoft.com/office/officeart/2005/8/layout/vList6"/>
    <dgm:cxn modelId="{FBBBB35A-D5E7-4784-B9AE-2DD2FDD75235}" type="presParOf" srcId="{307CDA0B-738D-4EFA-BB89-3FC7A3A214D9}" destId="{F92DC022-314D-473F-ABBE-C47A0429725D}"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AC086-90CE-4C91-A542-C5067D622F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7A863726-8282-4131-B498-88543B239ADB}">
      <dgm:prSet/>
      <dgm:spPr/>
      <dgm:t>
        <a:bodyPr/>
        <a:lstStyle/>
        <a:p>
          <a:pPr rtl="0"/>
          <a:r>
            <a:rPr lang="tr-TR" dirty="0" smtClean="0"/>
            <a:t>İkinci Bölüm</a:t>
          </a:r>
          <a:endParaRPr lang="tr-TR" dirty="0"/>
        </a:p>
      </dgm:t>
    </dgm:pt>
    <dgm:pt modelId="{5392E054-3608-4091-803D-7A163B91B9A0}" type="parTrans" cxnId="{4CE86BB6-A414-447E-8306-8328F169CCC0}">
      <dgm:prSet/>
      <dgm:spPr/>
      <dgm:t>
        <a:bodyPr/>
        <a:lstStyle/>
        <a:p>
          <a:endParaRPr lang="tr-TR"/>
        </a:p>
      </dgm:t>
    </dgm:pt>
    <dgm:pt modelId="{68EABE94-1310-4850-BDAA-F4464F790B28}" type="sibTrans" cxnId="{4CE86BB6-A414-447E-8306-8328F169CCC0}">
      <dgm:prSet/>
      <dgm:spPr/>
      <dgm:t>
        <a:bodyPr/>
        <a:lstStyle/>
        <a:p>
          <a:endParaRPr lang="tr-TR"/>
        </a:p>
      </dgm:t>
    </dgm:pt>
    <dgm:pt modelId="{5C6BD9C7-DA7F-4830-A93E-5D7272F05F7F}">
      <dgm:prSet custT="1"/>
      <dgm:spPr/>
      <dgm:t>
        <a:bodyPr/>
        <a:lstStyle/>
        <a:p>
          <a:r>
            <a:rPr lang="tr-TR" sz="2400" b="1" dirty="0" smtClean="0"/>
            <a:t>40 Soru</a:t>
          </a:r>
          <a:endParaRPr lang="tr-TR" sz="2400" b="1" dirty="0"/>
        </a:p>
      </dgm:t>
    </dgm:pt>
    <dgm:pt modelId="{EBA7825B-921C-4D8F-B28B-2151AECD79D5}" type="parTrans" cxnId="{5948C034-AE6A-41DE-ACF8-89C0F2320FB3}">
      <dgm:prSet/>
      <dgm:spPr/>
      <dgm:t>
        <a:bodyPr/>
        <a:lstStyle/>
        <a:p>
          <a:endParaRPr lang="tr-TR"/>
        </a:p>
      </dgm:t>
    </dgm:pt>
    <dgm:pt modelId="{C3FE164A-AB70-491C-9F25-5D3441ECF65A}" type="sibTrans" cxnId="{5948C034-AE6A-41DE-ACF8-89C0F2320FB3}">
      <dgm:prSet/>
      <dgm:spPr/>
      <dgm:t>
        <a:bodyPr/>
        <a:lstStyle/>
        <a:p>
          <a:endParaRPr lang="tr-TR"/>
        </a:p>
      </dgm:t>
    </dgm:pt>
    <dgm:pt modelId="{D96BBA83-EBD0-45CB-948E-31323A76A06F}">
      <dgm:prSet/>
      <dgm:spPr/>
      <dgm:t>
        <a:bodyPr/>
        <a:lstStyle/>
        <a:p>
          <a:r>
            <a:rPr lang="tr-TR" sz="2300" b="1" dirty="0" smtClean="0"/>
            <a:t>60 </a:t>
          </a:r>
          <a:r>
            <a:rPr lang="tr-TR" sz="2300" b="1" dirty="0" err="1" smtClean="0"/>
            <a:t>dk</a:t>
          </a:r>
          <a:r>
            <a:rPr lang="tr-TR" sz="2300" b="1" dirty="0" smtClean="0"/>
            <a:t> süre</a:t>
          </a:r>
          <a:endParaRPr lang="tr-TR" sz="2300" b="1" dirty="0"/>
        </a:p>
      </dgm:t>
    </dgm:pt>
    <dgm:pt modelId="{199CC09B-BAD1-4ADC-82A6-23D0C684C2F8}" type="parTrans" cxnId="{21F7E6B2-6A7B-4BE9-84D9-25ACE912C093}">
      <dgm:prSet/>
      <dgm:spPr/>
      <dgm:t>
        <a:bodyPr/>
        <a:lstStyle/>
        <a:p>
          <a:endParaRPr lang="tr-TR"/>
        </a:p>
      </dgm:t>
    </dgm:pt>
    <dgm:pt modelId="{D5F5532E-3817-430F-9B2C-CBD83534DAC0}" type="sibTrans" cxnId="{21F7E6B2-6A7B-4BE9-84D9-25ACE912C093}">
      <dgm:prSet/>
      <dgm:spPr/>
      <dgm:t>
        <a:bodyPr/>
        <a:lstStyle/>
        <a:p>
          <a:endParaRPr lang="tr-TR"/>
        </a:p>
      </dgm:t>
    </dgm:pt>
    <dgm:pt modelId="{025BBC83-D9B3-4594-88C7-3C6D13325DA1}">
      <dgm:prSet custT="1"/>
      <dgm:spPr/>
      <dgm:t>
        <a:bodyPr/>
        <a:lstStyle/>
        <a:p>
          <a:r>
            <a:rPr lang="tr-TR" sz="2000" b="1" dirty="0" smtClean="0"/>
            <a:t>11:30 Başlama</a:t>
          </a:r>
          <a:endParaRPr lang="tr-TR" sz="2000" b="1" dirty="0"/>
        </a:p>
      </dgm:t>
    </dgm:pt>
    <dgm:pt modelId="{A951A99D-8FC1-4CD4-9AC5-909E2E74A7E8}" type="parTrans" cxnId="{DF4678BF-1C89-4FE1-9682-5D860115F4E0}">
      <dgm:prSet/>
      <dgm:spPr/>
      <dgm:t>
        <a:bodyPr/>
        <a:lstStyle/>
        <a:p>
          <a:endParaRPr lang="tr-TR"/>
        </a:p>
      </dgm:t>
    </dgm:pt>
    <dgm:pt modelId="{B2D32DF7-7A37-4918-89C9-21C0DFA40E02}" type="sibTrans" cxnId="{DF4678BF-1C89-4FE1-9682-5D860115F4E0}">
      <dgm:prSet/>
      <dgm:spPr/>
      <dgm:t>
        <a:bodyPr/>
        <a:lstStyle/>
        <a:p>
          <a:endParaRPr lang="tr-TR"/>
        </a:p>
      </dgm:t>
    </dgm:pt>
    <dgm:pt modelId="{41E6D91B-5AB4-4A12-B326-CF1DC573317D}">
      <dgm:prSet/>
      <dgm:spPr/>
      <dgm:t>
        <a:bodyPr/>
        <a:lstStyle/>
        <a:p>
          <a:endParaRPr lang="tr-TR" sz="2300" dirty="0"/>
        </a:p>
      </dgm:t>
    </dgm:pt>
    <dgm:pt modelId="{63E79362-6F5C-4FF3-AABB-6B9D5AC36EE1}" type="parTrans" cxnId="{24A6F582-28DD-47F3-B846-38C5E210F9BD}">
      <dgm:prSet/>
      <dgm:spPr/>
      <dgm:t>
        <a:bodyPr/>
        <a:lstStyle/>
        <a:p>
          <a:endParaRPr lang="tr-TR"/>
        </a:p>
      </dgm:t>
    </dgm:pt>
    <dgm:pt modelId="{84195712-977E-4CDB-9D3A-418018AEE96F}" type="sibTrans" cxnId="{24A6F582-28DD-47F3-B846-38C5E210F9BD}">
      <dgm:prSet/>
      <dgm:spPr/>
      <dgm:t>
        <a:bodyPr/>
        <a:lstStyle/>
        <a:p>
          <a:endParaRPr lang="tr-TR"/>
        </a:p>
      </dgm:t>
    </dgm:pt>
    <dgm:pt modelId="{BA3C3311-DD9D-471B-845F-DE92293324B3}">
      <dgm:prSet/>
      <dgm:spPr/>
      <dgm:t>
        <a:bodyPr/>
        <a:lstStyle/>
        <a:p>
          <a:endParaRPr lang="tr-TR" sz="2300" dirty="0"/>
        </a:p>
      </dgm:t>
    </dgm:pt>
    <dgm:pt modelId="{64B80B3E-3D5C-40B1-A1DA-1EABA7B1560B}" type="parTrans" cxnId="{54783E97-A4BB-4A65-A444-8C1315E551B0}">
      <dgm:prSet/>
      <dgm:spPr/>
      <dgm:t>
        <a:bodyPr/>
        <a:lstStyle/>
        <a:p>
          <a:endParaRPr lang="tr-TR"/>
        </a:p>
      </dgm:t>
    </dgm:pt>
    <dgm:pt modelId="{8640793B-54B5-4E83-A2D8-ADE4D006F80C}" type="sibTrans" cxnId="{54783E97-A4BB-4A65-A444-8C1315E551B0}">
      <dgm:prSet/>
      <dgm:spPr/>
      <dgm:t>
        <a:bodyPr/>
        <a:lstStyle/>
        <a:p>
          <a:endParaRPr lang="tr-TR"/>
        </a:p>
      </dgm:t>
    </dgm:pt>
    <dgm:pt modelId="{3ED8678D-A29D-4FE3-BCDE-58E02B07DE7D}">
      <dgm:prSet/>
      <dgm:spPr/>
      <dgm:t>
        <a:bodyPr/>
        <a:lstStyle/>
        <a:p>
          <a:endParaRPr lang="tr-TR" sz="2300" dirty="0"/>
        </a:p>
      </dgm:t>
    </dgm:pt>
    <dgm:pt modelId="{884AB88E-958F-4E82-BFD1-EAFA35CFD0B5}" type="parTrans" cxnId="{9BADE1EA-395A-4FC0-8F7D-8B437BFE643F}">
      <dgm:prSet/>
      <dgm:spPr/>
      <dgm:t>
        <a:bodyPr/>
        <a:lstStyle/>
        <a:p>
          <a:endParaRPr lang="tr-TR"/>
        </a:p>
      </dgm:t>
    </dgm:pt>
    <dgm:pt modelId="{7E626290-C29A-4D6A-8569-F284DC1AE642}" type="sibTrans" cxnId="{9BADE1EA-395A-4FC0-8F7D-8B437BFE643F}">
      <dgm:prSet/>
      <dgm:spPr/>
      <dgm:t>
        <a:bodyPr/>
        <a:lstStyle/>
        <a:p>
          <a:endParaRPr lang="tr-TR"/>
        </a:p>
      </dgm:t>
    </dgm:pt>
    <dgm:pt modelId="{FB673274-C643-4F95-BF6A-7F62460FC9F7}" type="pres">
      <dgm:prSet presAssocID="{3D8AC086-90CE-4C91-A542-C5067D622F7D}" presName="Name0" presStyleCnt="0">
        <dgm:presLayoutVars>
          <dgm:dir/>
          <dgm:animLvl val="lvl"/>
          <dgm:resizeHandles/>
        </dgm:presLayoutVars>
      </dgm:prSet>
      <dgm:spPr/>
      <dgm:t>
        <a:bodyPr/>
        <a:lstStyle/>
        <a:p>
          <a:endParaRPr lang="tr-TR"/>
        </a:p>
      </dgm:t>
    </dgm:pt>
    <dgm:pt modelId="{307CDA0B-738D-4EFA-BB89-3FC7A3A214D9}" type="pres">
      <dgm:prSet presAssocID="{7A863726-8282-4131-B498-88543B239ADB}" presName="linNode" presStyleCnt="0"/>
      <dgm:spPr/>
    </dgm:pt>
    <dgm:pt modelId="{44A4E0F2-31A1-4671-B4B2-D06870EF63FB}" type="pres">
      <dgm:prSet presAssocID="{7A863726-8282-4131-B498-88543B239ADB}" presName="parentShp" presStyleLbl="node1" presStyleIdx="0" presStyleCnt="1" custLinFactNeighborX="4489">
        <dgm:presLayoutVars>
          <dgm:bulletEnabled val="1"/>
        </dgm:presLayoutVars>
      </dgm:prSet>
      <dgm:spPr/>
      <dgm:t>
        <a:bodyPr/>
        <a:lstStyle/>
        <a:p>
          <a:endParaRPr lang="tr-TR"/>
        </a:p>
      </dgm:t>
    </dgm:pt>
    <dgm:pt modelId="{F92DC022-314D-473F-ABBE-C47A0429725D}" type="pres">
      <dgm:prSet presAssocID="{7A863726-8282-4131-B498-88543B239ADB}" presName="childShp" presStyleLbl="bgAccFollowNode1" presStyleIdx="0" presStyleCnt="1" custLinFactNeighborX="-1042" custLinFactNeighborY="-1695">
        <dgm:presLayoutVars>
          <dgm:bulletEnabled val="1"/>
        </dgm:presLayoutVars>
      </dgm:prSet>
      <dgm:spPr/>
      <dgm:t>
        <a:bodyPr/>
        <a:lstStyle/>
        <a:p>
          <a:endParaRPr lang="tr-TR"/>
        </a:p>
      </dgm:t>
    </dgm:pt>
  </dgm:ptLst>
  <dgm:cxnLst>
    <dgm:cxn modelId="{21F7E6B2-6A7B-4BE9-84D9-25ACE912C093}" srcId="{7A863726-8282-4131-B498-88543B239ADB}" destId="{D96BBA83-EBD0-45CB-948E-31323A76A06F}" srcOrd="5" destOrd="0" parTransId="{199CC09B-BAD1-4ADC-82A6-23D0C684C2F8}" sibTransId="{D5F5532E-3817-430F-9B2C-CBD83534DAC0}"/>
    <dgm:cxn modelId="{DF4678BF-1C89-4FE1-9682-5D860115F4E0}" srcId="{7A863726-8282-4131-B498-88543B239ADB}" destId="{025BBC83-D9B3-4594-88C7-3C6D13325DA1}" srcOrd="0" destOrd="0" parTransId="{A951A99D-8FC1-4CD4-9AC5-909E2E74A7E8}" sibTransId="{B2D32DF7-7A37-4918-89C9-21C0DFA40E02}"/>
    <dgm:cxn modelId="{E35780E5-77CB-4D07-B02E-8DE4769B24E1}" type="presOf" srcId="{D96BBA83-EBD0-45CB-948E-31323A76A06F}" destId="{F92DC022-314D-473F-ABBE-C47A0429725D}" srcOrd="0" destOrd="5" presId="urn:microsoft.com/office/officeart/2005/8/layout/vList6"/>
    <dgm:cxn modelId="{9BADE1EA-395A-4FC0-8F7D-8B437BFE643F}" srcId="{7A863726-8282-4131-B498-88543B239ADB}" destId="{3ED8678D-A29D-4FE3-BCDE-58E02B07DE7D}" srcOrd="4" destOrd="0" parTransId="{884AB88E-958F-4E82-BFD1-EAFA35CFD0B5}" sibTransId="{7E626290-C29A-4D6A-8569-F284DC1AE642}"/>
    <dgm:cxn modelId="{54783E97-A4BB-4A65-A444-8C1315E551B0}" srcId="{7A863726-8282-4131-B498-88543B239ADB}" destId="{BA3C3311-DD9D-471B-845F-DE92293324B3}" srcOrd="3" destOrd="0" parTransId="{64B80B3E-3D5C-40B1-A1DA-1EABA7B1560B}" sibTransId="{8640793B-54B5-4E83-A2D8-ADE4D006F80C}"/>
    <dgm:cxn modelId="{9CBC8058-9DBF-4AEF-B938-29E957C02135}" type="presOf" srcId="{5C6BD9C7-DA7F-4830-A93E-5D7272F05F7F}" destId="{F92DC022-314D-473F-ABBE-C47A0429725D}" srcOrd="0" destOrd="2" presId="urn:microsoft.com/office/officeart/2005/8/layout/vList6"/>
    <dgm:cxn modelId="{3D07D33C-A2EF-4256-84D3-44FFE53691FD}" type="presOf" srcId="{025BBC83-D9B3-4594-88C7-3C6D13325DA1}" destId="{F92DC022-314D-473F-ABBE-C47A0429725D}" srcOrd="0" destOrd="0" presId="urn:microsoft.com/office/officeart/2005/8/layout/vList6"/>
    <dgm:cxn modelId="{A046F71C-65C6-4E6F-9665-595EA6DED9EC}" type="presOf" srcId="{3ED8678D-A29D-4FE3-BCDE-58E02B07DE7D}" destId="{F92DC022-314D-473F-ABBE-C47A0429725D}" srcOrd="0" destOrd="4" presId="urn:microsoft.com/office/officeart/2005/8/layout/vList6"/>
    <dgm:cxn modelId="{0421DDD6-4CBE-45EE-857C-F12EB422EB2A}" type="presOf" srcId="{BA3C3311-DD9D-471B-845F-DE92293324B3}" destId="{F92DC022-314D-473F-ABBE-C47A0429725D}" srcOrd="0" destOrd="3" presId="urn:microsoft.com/office/officeart/2005/8/layout/vList6"/>
    <dgm:cxn modelId="{6DFEB5B4-1E9D-4FD5-8A00-726E7C6C8901}" type="presOf" srcId="{3D8AC086-90CE-4C91-A542-C5067D622F7D}" destId="{FB673274-C643-4F95-BF6A-7F62460FC9F7}" srcOrd="0" destOrd="0" presId="urn:microsoft.com/office/officeart/2005/8/layout/vList6"/>
    <dgm:cxn modelId="{24A6F582-28DD-47F3-B846-38C5E210F9BD}" srcId="{7A863726-8282-4131-B498-88543B239ADB}" destId="{41E6D91B-5AB4-4A12-B326-CF1DC573317D}" srcOrd="1" destOrd="0" parTransId="{63E79362-6F5C-4FF3-AABB-6B9D5AC36EE1}" sibTransId="{84195712-977E-4CDB-9D3A-418018AEE96F}"/>
    <dgm:cxn modelId="{05CD79CE-DDD0-46F8-9157-7A20287A2AC6}" type="presOf" srcId="{7A863726-8282-4131-B498-88543B239ADB}" destId="{44A4E0F2-31A1-4671-B4B2-D06870EF63FB}" srcOrd="0" destOrd="0" presId="urn:microsoft.com/office/officeart/2005/8/layout/vList6"/>
    <dgm:cxn modelId="{4CE86BB6-A414-447E-8306-8328F169CCC0}" srcId="{3D8AC086-90CE-4C91-A542-C5067D622F7D}" destId="{7A863726-8282-4131-B498-88543B239ADB}" srcOrd="0" destOrd="0" parTransId="{5392E054-3608-4091-803D-7A163B91B9A0}" sibTransId="{68EABE94-1310-4850-BDAA-F4464F790B28}"/>
    <dgm:cxn modelId="{46D7C4FE-EAFA-455C-9E40-9D26BD6858E9}" type="presOf" srcId="{41E6D91B-5AB4-4A12-B326-CF1DC573317D}" destId="{F92DC022-314D-473F-ABBE-C47A0429725D}" srcOrd="0" destOrd="1" presId="urn:microsoft.com/office/officeart/2005/8/layout/vList6"/>
    <dgm:cxn modelId="{5948C034-AE6A-41DE-ACF8-89C0F2320FB3}" srcId="{7A863726-8282-4131-B498-88543B239ADB}" destId="{5C6BD9C7-DA7F-4830-A93E-5D7272F05F7F}" srcOrd="2" destOrd="0" parTransId="{EBA7825B-921C-4D8F-B28B-2151AECD79D5}" sibTransId="{C3FE164A-AB70-491C-9F25-5D3441ECF65A}"/>
    <dgm:cxn modelId="{A020B2F5-6B09-436F-8291-D5B5D5DA61A3}" type="presParOf" srcId="{FB673274-C643-4F95-BF6A-7F62460FC9F7}" destId="{307CDA0B-738D-4EFA-BB89-3FC7A3A214D9}" srcOrd="0" destOrd="0" presId="urn:microsoft.com/office/officeart/2005/8/layout/vList6"/>
    <dgm:cxn modelId="{A7BFADC4-545B-4862-9EA9-79C82DA4E13F}" type="presParOf" srcId="{307CDA0B-738D-4EFA-BB89-3FC7A3A214D9}" destId="{44A4E0F2-31A1-4671-B4B2-D06870EF63FB}" srcOrd="0" destOrd="0" presId="urn:microsoft.com/office/officeart/2005/8/layout/vList6"/>
    <dgm:cxn modelId="{1CD9303F-B8BD-4793-833F-C50131FBF64F}" type="presParOf" srcId="{307CDA0B-738D-4EFA-BB89-3FC7A3A214D9}" destId="{F92DC022-314D-473F-ABBE-C47A0429725D}"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42A8A3-0E97-45E6-ABB8-6E88C756B8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839E88F5-3F39-4F55-B6EE-E843FE25D1D8}">
      <dgm:prSet phldrT="[Metin]" custT="1"/>
      <dgm:spPr>
        <a:solidFill>
          <a:schemeClr val="accent5">
            <a:lumMod val="60000"/>
            <a:lumOff val="40000"/>
          </a:schemeClr>
        </a:solidFill>
      </dgm:spPr>
      <dgm:t>
        <a:bodyPr/>
        <a:lstStyle/>
        <a:p>
          <a:r>
            <a:rPr lang="tr-TR" sz="2000" b="1" dirty="0" smtClean="0"/>
            <a:t>TÜRKÇE</a:t>
          </a:r>
          <a:endParaRPr lang="tr-TR" sz="1300" b="1" dirty="0"/>
        </a:p>
      </dgm:t>
    </dgm:pt>
    <dgm:pt modelId="{0AC6EFCC-B04C-41CA-8C4D-0EE381D29526}" type="parTrans" cxnId="{3D9DA278-DC0E-4195-8853-EE4B19E9DE39}">
      <dgm:prSet/>
      <dgm:spPr/>
      <dgm:t>
        <a:bodyPr/>
        <a:lstStyle/>
        <a:p>
          <a:endParaRPr lang="tr-TR"/>
        </a:p>
      </dgm:t>
    </dgm:pt>
    <dgm:pt modelId="{830CF309-4B34-453B-88B7-2A346BBE3522}" type="sibTrans" cxnId="{3D9DA278-DC0E-4195-8853-EE4B19E9DE39}">
      <dgm:prSet/>
      <dgm:spPr/>
      <dgm:t>
        <a:bodyPr/>
        <a:lstStyle/>
        <a:p>
          <a:endParaRPr lang="tr-TR"/>
        </a:p>
      </dgm:t>
    </dgm:pt>
    <dgm:pt modelId="{303C869B-DA89-4720-9C53-E2EBC4DBE929}">
      <dgm:prSet phldrT="[Metin]" custT="1"/>
      <dgm:spPr>
        <a:solidFill>
          <a:schemeClr val="bg2">
            <a:lumMod val="90000"/>
            <a:alpha val="90000"/>
          </a:schemeClr>
        </a:solidFill>
        <a:ln>
          <a:solidFill>
            <a:schemeClr val="tx1">
              <a:lumMod val="75000"/>
              <a:lumOff val="25000"/>
              <a:alpha val="90000"/>
            </a:schemeClr>
          </a:solidFill>
        </a:ln>
      </dgm:spPr>
      <dgm:t>
        <a:bodyPr anchor="ctr"/>
        <a:lstStyle/>
        <a:p>
          <a:pPr algn="ctr"/>
          <a:r>
            <a:rPr lang="tr-TR" sz="4500" b="1" dirty="0" smtClean="0"/>
            <a:t>4</a:t>
          </a:r>
          <a:endParaRPr lang="tr-TR" sz="4500" b="1" dirty="0"/>
        </a:p>
      </dgm:t>
    </dgm:pt>
    <dgm:pt modelId="{2E06A279-52D7-4FBA-8D18-CC7AFD249891}" type="parTrans" cxnId="{1CEFE179-9F51-4687-8CAC-2B161CB7517A}">
      <dgm:prSet/>
      <dgm:spPr/>
      <dgm:t>
        <a:bodyPr/>
        <a:lstStyle/>
        <a:p>
          <a:endParaRPr lang="tr-TR"/>
        </a:p>
      </dgm:t>
    </dgm:pt>
    <dgm:pt modelId="{06D32895-4417-4205-9E9C-BBAB0D931BFC}" type="sibTrans" cxnId="{1CEFE179-9F51-4687-8CAC-2B161CB7517A}">
      <dgm:prSet/>
      <dgm:spPr/>
      <dgm:t>
        <a:bodyPr/>
        <a:lstStyle/>
        <a:p>
          <a:endParaRPr lang="tr-TR"/>
        </a:p>
      </dgm:t>
    </dgm:pt>
    <dgm:pt modelId="{20DAFAF6-A77C-4C8B-B3D5-A7C8AB43F814}">
      <dgm:prSet phldrT="[Metin]" custT="1"/>
      <dgm:spPr>
        <a:solidFill>
          <a:srgbClr val="FFC000"/>
        </a:solidFill>
      </dgm:spPr>
      <dgm:t>
        <a:bodyPr/>
        <a:lstStyle/>
        <a:p>
          <a:r>
            <a:rPr lang="tr-TR" sz="1400" b="1" dirty="0" smtClean="0"/>
            <a:t>MATEMATİK</a:t>
          </a:r>
          <a:endParaRPr lang="tr-TR" sz="1050" b="1" dirty="0"/>
        </a:p>
      </dgm:t>
    </dgm:pt>
    <dgm:pt modelId="{5E189E9F-48E9-438D-B77E-ACAE5E3DF057}" type="parTrans" cxnId="{361C8FA6-A7D2-43B8-923F-F051F38F0B97}">
      <dgm:prSet/>
      <dgm:spPr/>
      <dgm:t>
        <a:bodyPr/>
        <a:lstStyle/>
        <a:p>
          <a:endParaRPr lang="tr-TR"/>
        </a:p>
      </dgm:t>
    </dgm:pt>
    <dgm:pt modelId="{0DE9E4C1-C058-4F9C-B11F-D92B0F9BE86E}" type="sibTrans" cxnId="{361C8FA6-A7D2-43B8-923F-F051F38F0B97}">
      <dgm:prSet/>
      <dgm:spPr/>
      <dgm:t>
        <a:bodyPr/>
        <a:lstStyle/>
        <a:p>
          <a:endParaRPr lang="tr-TR"/>
        </a:p>
      </dgm:t>
    </dgm:pt>
    <dgm:pt modelId="{475B1451-A9F0-4F43-93ED-0792AFB2E969}">
      <dgm:prSet phldrT="[Metin]" custT="1"/>
      <dgm:spPr>
        <a:solidFill>
          <a:schemeClr val="bg2">
            <a:lumMod val="90000"/>
            <a:alpha val="90000"/>
          </a:schemeClr>
        </a:solidFill>
        <a:ln>
          <a:solidFill>
            <a:schemeClr val="tx1">
              <a:lumMod val="75000"/>
              <a:lumOff val="25000"/>
              <a:alpha val="90000"/>
            </a:schemeClr>
          </a:solidFill>
        </a:ln>
      </dgm:spPr>
      <dgm:t>
        <a:bodyPr anchor="ctr"/>
        <a:lstStyle/>
        <a:p>
          <a:pPr algn="ctr"/>
          <a:r>
            <a:rPr lang="tr-TR" sz="4500" b="1" dirty="0" smtClean="0"/>
            <a:t>4</a:t>
          </a:r>
          <a:endParaRPr lang="tr-TR" sz="4500" b="1" dirty="0"/>
        </a:p>
      </dgm:t>
    </dgm:pt>
    <dgm:pt modelId="{4E33CD6E-A2FF-490D-87D3-E28C9F1B184E}" type="parTrans" cxnId="{7E0D09DB-9750-4C71-B927-7191A0F6C0E7}">
      <dgm:prSet/>
      <dgm:spPr/>
      <dgm:t>
        <a:bodyPr/>
        <a:lstStyle/>
        <a:p>
          <a:endParaRPr lang="tr-TR"/>
        </a:p>
      </dgm:t>
    </dgm:pt>
    <dgm:pt modelId="{775181B4-8D88-4173-AC47-55A1BD729A47}" type="sibTrans" cxnId="{7E0D09DB-9750-4C71-B927-7191A0F6C0E7}">
      <dgm:prSet/>
      <dgm:spPr/>
      <dgm:t>
        <a:bodyPr/>
        <a:lstStyle/>
        <a:p>
          <a:endParaRPr lang="tr-TR"/>
        </a:p>
      </dgm:t>
    </dgm:pt>
    <dgm:pt modelId="{06522E6F-B967-4EA4-8652-4B66A7D5AFDF}">
      <dgm:prSet phldrT="[Metin]" custT="1"/>
      <dgm:spPr>
        <a:solidFill>
          <a:srgbClr val="FF5050"/>
        </a:solidFill>
      </dgm:spPr>
      <dgm:t>
        <a:bodyPr/>
        <a:lstStyle/>
        <a:p>
          <a:r>
            <a:rPr lang="tr-TR" sz="1100" dirty="0" smtClean="0"/>
            <a:t>FEN </a:t>
          </a:r>
          <a:r>
            <a:rPr lang="tr-TR" sz="1600" b="1" dirty="0" smtClean="0"/>
            <a:t>BİLİMLERİ</a:t>
          </a:r>
          <a:endParaRPr lang="tr-TR" sz="1100" b="1" dirty="0"/>
        </a:p>
      </dgm:t>
    </dgm:pt>
    <dgm:pt modelId="{5A477F04-9AE8-46B4-A34E-283E6B0EE64C}" type="parTrans" cxnId="{B4CEBD68-C02A-4DD1-A90B-6D5AA20E9B01}">
      <dgm:prSet/>
      <dgm:spPr/>
      <dgm:t>
        <a:bodyPr/>
        <a:lstStyle/>
        <a:p>
          <a:endParaRPr lang="tr-TR"/>
        </a:p>
      </dgm:t>
    </dgm:pt>
    <dgm:pt modelId="{52021C1D-F4B8-412E-BB1D-8B56EB65C270}" type="sibTrans" cxnId="{B4CEBD68-C02A-4DD1-A90B-6D5AA20E9B01}">
      <dgm:prSet/>
      <dgm:spPr/>
      <dgm:t>
        <a:bodyPr/>
        <a:lstStyle/>
        <a:p>
          <a:endParaRPr lang="tr-TR"/>
        </a:p>
      </dgm:t>
    </dgm:pt>
    <dgm:pt modelId="{BAA202B3-C928-4FC1-A758-0AC25604E6E1}">
      <dgm:prSet phldrT="[Metin]" custT="1"/>
      <dgm:spPr>
        <a:solidFill>
          <a:schemeClr val="bg2">
            <a:lumMod val="90000"/>
            <a:alpha val="90000"/>
          </a:schemeClr>
        </a:solidFill>
        <a:ln>
          <a:solidFill>
            <a:schemeClr val="tx1">
              <a:lumMod val="75000"/>
              <a:lumOff val="25000"/>
              <a:alpha val="90000"/>
            </a:schemeClr>
          </a:solidFill>
        </a:ln>
      </dgm:spPr>
      <dgm:t>
        <a:bodyPr anchor="ctr"/>
        <a:lstStyle/>
        <a:p>
          <a:pPr algn="ctr"/>
          <a:r>
            <a:rPr lang="tr-TR" sz="4500" b="1" dirty="0" smtClean="0"/>
            <a:t>4</a:t>
          </a:r>
          <a:endParaRPr lang="tr-TR" sz="4500" b="1" dirty="0"/>
        </a:p>
      </dgm:t>
    </dgm:pt>
    <dgm:pt modelId="{194E5089-8851-4DA9-9C60-CCD779AC80D9}" type="parTrans" cxnId="{160D645E-E0DD-42A4-ABB9-EEDBDDE6548D}">
      <dgm:prSet/>
      <dgm:spPr/>
      <dgm:t>
        <a:bodyPr/>
        <a:lstStyle/>
        <a:p>
          <a:endParaRPr lang="tr-TR"/>
        </a:p>
      </dgm:t>
    </dgm:pt>
    <dgm:pt modelId="{472C42A5-27B6-4A2A-906D-472F257435EF}" type="sibTrans" cxnId="{160D645E-E0DD-42A4-ABB9-EEDBDDE6548D}">
      <dgm:prSet/>
      <dgm:spPr/>
      <dgm:t>
        <a:bodyPr/>
        <a:lstStyle/>
        <a:p>
          <a:endParaRPr lang="tr-TR"/>
        </a:p>
      </dgm:t>
    </dgm:pt>
    <dgm:pt modelId="{1FB6BF8A-8E27-4363-ACD2-36D307D3360D}">
      <dgm:prSet custT="1"/>
      <dgm:spPr>
        <a:solidFill>
          <a:schemeClr val="accent3">
            <a:lumMod val="60000"/>
            <a:lumOff val="40000"/>
          </a:schemeClr>
        </a:solidFill>
      </dgm:spPr>
      <dgm:t>
        <a:bodyPr/>
        <a:lstStyle/>
        <a:p>
          <a:r>
            <a:rPr lang="tr-TR" sz="1800" b="1" dirty="0" smtClean="0"/>
            <a:t>İNKILAP TARİHİ</a:t>
          </a:r>
          <a:endParaRPr lang="tr-TR" sz="1800" b="1" dirty="0"/>
        </a:p>
      </dgm:t>
    </dgm:pt>
    <dgm:pt modelId="{78F8B883-C22A-4C76-B459-CD3A7A7623D1}" type="parTrans" cxnId="{FF36FDF6-4453-4CAC-BEDE-64B091D35DE7}">
      <dgm:prSet/>
      <dgm:spPr/>
      <dgm:t>
        <a:bodyPr/>
        <a:lstStyle/>
        <a:p>
          <a:endParaRPr lang="tr-TR"/>
        </a:p>
      </dgm:t>
    </dgm:pt>
    <dgm:pt modelId="{E81B59BF-1EE0-4A55-ABC3-6BBDC38253A1}" type="sibTrans" cxnId="{FF36FDF6-4453-4CAC-BEDE-64B091D35DE7}">
      <dgm:prSet/>
      <dgm:spPr/>
      <dgm:t>
        <a:bodyPr/>
        <a:lstStyle/>
        <a:p>
          <a:endParaRPr lang="tr-TR"/>
        </a:p>
      </dgm:t>
    </dgm:pt>
    <dgm:pt modelId="{ED872764-B0BA-465C-8017-8C3C16B17751}">
      <dgm:prSet custT="1"/>
      <dgm:spPr>
        <a:solidFill>
          <a:schemeClr val="tx1">
            <a:lumMod val="65000"/>
            <a:lumOff val="35000"/>
          </a:schemeClr>
        </a:solidFill>
      </dgm:spPr>
      <dgm:t>
        <a:bodyPr/>
        <a:lstStyle/>
        <a:p>
          <a:r>
            <a:rPr lang="tr-TR" sz="1600" b="1" dirty="0" smtClean="0"/>
            <a:t>DİN KÜLTÜRÜ</a:t>
          </a:r>
          <a:endParaRPr lang="tr-TR" sz="1600" b="1" dirty="0"/>
        </a:p>
      </dgm:t>
    </dgm:pt>
    <dgm:pt modelId="{997CCB2C-1431-4770-93BC-56453B8566D1}" type="parTrans" cxnId="{CE4250F0-BBAB-4115-8DC9-CD1F84B391AC}">
      <dgm:prSet/>
      <dgm:spPr/>
      <dgm:t>
        <a:bodyPr/>
        <a:lstStyle/>
        <a:p>
          <a:endParaRPr lang="tr-TR"/>
        </a:p>
      </dgm:t>
    </dgm:pt>
    <dgm:pt modelId="{5F12C66B-1602-4022-B8F8-AAB7006C1030}" type="sibTrans" cxnId="{CE4250F0-BBAB-4115-8DC9-CD1F84B391AC}">
      <dgm:prSet/>
      <dgm:spPr/>
      <dgm:t>
        <a:bodyPr/>
        <a:lstStyle/>
        <a:p>
          <a:endParaRPr lang="tr-TR"/>
        </a:p>
      </dgm:t>
    </dgm:pt>
    <dgm:pt modelId="{A3F06DB2-8957-4ED1-89E8-45384A506443}">
      <dgm:prSet custT="1"/>
      <dgm:spPr>
        <a:solidFill>
          <a:schemeClr val="accent2">
            <a:lumMod val="75000"/>
          </a:schemeClr>
        </a:solidFill>
      </dgm:spPr>
      <dgm:t>
        <a:bodyPr/>
        <a:lstStyle/>
        <a:p>
          <a:r>
            <a:rPr lang="tr-TR" sz="1800" b="1" dirty="0" smtClean="0"/>
            <a:t>YABANCI DİL</a:t>
          </a:r>
          <a:endParaRPr lang="tr-TR" sz="1800" b="1" dirty="0"/>
        </a:p>
      </dgm:t>
    </dgm:pt>
    <dgm:pt modelId="{1AD060BB-B958-4878-9736-64B4A948162F}" type="parTrans" cxnId="{4F0CE428-7CB3-4932-BA11-AAA6D37D4A86}">
      <dgm:prSet/>
      <dgm:spPr/>
      <dgm:t>
        <a:bodyPr/>
        <a:lstStyle/>
        <a:p>
          <a:endParaRPr lang="tr-TR"/>
        </a:p>
      </dgm:t>
    </dgm:pt>
    <dgm:pt modelId="{EDABC6A4-E00C-468E-8492-B296883FE8A7}" type="sibTrans" cxnId="{4F0CE428-7CB3-4932-BA11-AAA6D37D4A86}">
      <dgm:prSet/>
      <dgm:spPr/>
      <dgm:t>
        <a:bodyPr/>
        <a:lstStyle/>
        <a:p>
          <a:endParaRPr lang="tr-TR"/>
        </a:p>
      </dgm:t>
    </dgm:pt>
    <dgm:pt modelId="{0617BB76-DEF6-4E8A-A7D7-94F77B6762DD}">
      <dgm:prSet custT="1"/>
      <dgm:spPr>
        <a:solidFill>
          <a:schemeClr val="bg2">
            <a:lumMod val="90000"/>
            <a:alpha val="90000"/>
          </a:schemeClr>
        </a:solidFill>
        <a:ln>
          <a:solidFill>
            <a:schemeClr val="tx1">
              <a:lumMod val="75000"/>
              <a:lumOff val="25000"/>
              <a:alpha val="90000"/>
            </a:schemeClr>
          </a:solidFill>
        </a:ln>
      </dgm:spPr>
      <dgm:t>
        <a:bodyPr anchor="ctr"/>
        <a:lstStyle/>
        <a:p>
          <a:pPr algn="ctr"/>
          <a:r>
            <a:rPr lang="tr-TR" sz="4500" b="1" dirty="0" smtClean="0"/>
            <a:t>1</a:t>
          </a:r>
          <a:endParaRPr lang="tr-TR" sz="4500" b="1" dirty="0"/>
        </a:p>
      </dgm:t>
    </dgm:pt>
    <dgm:pt modelId="{AFBABFFC-306F-47AC-A1FC-23238E0A2F8D}" type="parTrans" cxnId="{7C96F707-9A04-4A5E-BE89-99F3C3A2AEF0}">
      <dgm:prSet/>
      <dgm:spPr/>
      <dgm:t>
        <a:bodyPr/>
        <a:lstStyle/>
        <a:p>
          <a:endParaRPr lang="tr-TR"/>
        </a:p>
      </dgm:t>
    </dgm:pt>
    <dgm:pt modelId="{AA39D29E-3137-4040-B6D0-9027A61BC5C1}" type="sibTrans" cxnId="{7C96F707-9A04-4A5E-BE89-99F3C3A2AEF0}">
      <dgm:prSet/>
      <dgm:spPr/>
      <dgm:t>
        <a:bodyPr/>
        <a:lstStyle/>
        <a:p>
          <a:endParaRPr lang="tr-TR"/>
        </a:p>
      </dgm:t>
    </dgm:pt>
    <dgm:pt modelId="{95873D1A-567C-4FB3-A376-717DFCAB6CC2}">
      <dgm:prSet custT="1"/>
      <dgm:spPr>
        <a:solidFill>
          <a:schemeClr val="bg2">
            <a:lumMod val="90000"/>
            <a:alpha val="90000"/>
          </a:schemeClr>
        </a:solidFill>
        <a:ln>
          <a:solidFill>
            <a:schemeClr val="tx1">
              <a:lumMod val="75000"/>
              <a:lumOff val="25000"/>
              <a:alpha val="90000"/>
            </a:schemeClr>
          </a:solidFill>
        </a:ln>
      </dgm:spPr>
      <dgm:t>
        <a:bodyPr anchor="ctr"/>
        <a:lstStyle/>
        <a:p>
          <a:pPr algn="ctr"/>
          <a:r>
            <a:rPr lang="tr-TR" sz="4500" b="1" dirty="0" smtClean="0"/>
            <a:t>1</a:t>
          </a:r>
          <a:endParaRPr lang="tr-TR" sz="4500" b="1" dirty="0"/>
        </a:p>
      </dgm:t>
    </dgm:pt>
    <dgm:pt modelId="{9C7F7269-74BC-4C54-883D-A0FD61BB01ED}" type="parTrans" cxnId="{C2308D07-20D5-4E0F-8437-2A9C65621741}">
      <dgm:prSet/>
      <dgm:spPr/>
      <dgm:t>
        <a:bodyPr/>
        <a:lstStyle/>
        <a:p>
          <a:endParaRPr lang="tr-TR"/>
        </a:p>
      </dgm:t>
    </dgm:pt>
    <dgm:pt modelId="{CA798035-2296-41D9-A8A9-A60CCFABD274}" type="sibTrans" cxnId="{C2308D07-20D5-4E0F-8437-2A9C65621741}">
      <dgm:prSet/>
      <dgm:spPr/>
      <dgm:t>
        <a:bodyPr/>
        <a:lstStyle/>
        <a:p>
          <a:endParaRPr lang="tr-TR"/>
        </a:p>
      </dgm:t>
    </dgm:pt>
    <dgm:pt modelId="{70643574-BA7F-4BCB-A8A2-9525BBFDC85B}">
      <dgm:prSet custT="1"/>
      <dgm:spPr>
        <a:solidFill>
          <a:schemeClr val="bg2">
            <a:lumMod val="90000"/>
            <a:alpha val="90000"/>
          </a:schemeClr>
        </a:solidFill>
        <a:ln>
          <a:solidFill>
            <a:schemeClr val="tx1">
              <a:lumMod val="75000"/>
              <a:lumOff val="25000"/>
              <a:alpha val="90000"/>
            </a:schemeClr>
          </a:solidFill>
        </a:ln>
      </dgm:spPr>
      <dgm:t>
        <a:bodyPr anchor="ctr"/>
        <a:lstStyle/>
        <a:p>
          <a:pPr algn="ctr"/>
          <a:r>
            <a:rPr lang="tr-TR" sz="4500" b="1" dirty="0" smtClean="0"/>
            <a:t>1</a:t>
          </a:r>
          <a:endParaRPr lang="tr-TR" sz="4500" b="1" dirty="0"/>
        </a:p>
      </dgm:t>
    </dgm:pt>
    <dgm:pt modelId="{F1A7CD02-68E0-412E-9450-2AD23D02AEFB}" type="parTrans" cxnId="{77E5E899-D2D9-4898-9BE3-CCAE045AF7C5}">
      <dgm:prSet/>
      <dgm:spPr/>
      <dgm:t>
        <a:bodyPr/>
        <a:lstStyle/>
        <a:p>
          <a:endParaRPr lang="tr-TR"/>
        </a:p>
      </dgm:t>
    </dgm:pt>
    <dgm:pt modelId="{8ACB382D-17CD-4F0F-8FA8-124513083049}" type="sibTrans" cxnId="{77E5E899-D2D9-4898-9BE3-CCAE045AF7C5}">
      <dgm:prSet/>
      <dgm:spPr/>
      <dgm:t>
        <a:bodyPr/>
        <a:lstStyle/>
        <a:p>
          <a:endParaRPr lang="tr-TR"/>
        </a:p>
      </dgm:t>
    </dgm:pt>
    <dgm:pt modelId="{02C98387-5796-4919-9705-C4E481B4B044}" type="pres">
      <dgm:prSet presAssocID="{6542A8A3-0E97-45E6-ABB8-6E88C756B864}" presName="Name0" presStyleCnt="0">
        <dgm:presLayoutVars>
          <dgm:dir/>
          <dgm:animLvl val="lvl"/>
          <dgm:resizeHandles val="exact"/>
        </dgm:presLayoutVars>
      </dgm:prSet>
      <dgm:spPr/>
      <dgm:t>
        <a:bodyPr/>
        <a:lstStyle/>
        <a:p>
          <a:endParaRPr lang="tr-TR"/>
        </a:p>
      </dgm:t>
    </dgm:pt>
    <dgm:pt modelId="{0F98786F-08D9-4F93-A02E-35775CB41B88}" type="pres">
      <dgm:prSet presAssocID="{839E88F5-3F39-4F55-B6EE-E843FE25D1D8}" presName="composite" presStyleCnt="0"/>
      <dgm:spPr/>
    </dgm:pt>
    <dgm:pt modelId="{9E90DC3A-978B-4CB4-9585-54F1CFF9B724}" type="pres">
      <dgm:prSet presAssocID="{839E88F5-3F39-4F55-B6EE-E843FE25D1D8}" presName="parTx" presStyleLbl="alignNode1" presStyleIdx="0" presStyleCnt="6">
        <dgm:presLayoutVars>
          <dgm:chMax val="0"/>
          <dgm:chPref val="0"/>
          <dgm:bulletEnabled val="1"/>
        </dgm:presLayoutVars>
      </dgm:prSet>
      <dgm:spPr/>
      <dgm:t>
        <a:bodyPr/>
        <a:lstStyle/>
        <a:p>
          <a:endParaRPr lang="tr-TR"/>
        </a:p>
      </dgm:t>
    </dgm:pt>
    <dgm:pt modelId="{60ECDD3C-3491-456C-9881-A09CC94EC321}" type="pres">
      <dgm:prSet presAssocID="{839E88F5-3F39-4F55-B6EE-E843FE25D1D8}" presName="desTx" presStyleLbl="alignAccFollowNode1" presStyleIdx="0" presStyleCnt="6">
        <dgm:presLayoutVars>
          <dgm:bulletEnabled val="1"/>
        </dgm:presLayoutVars>
      </dgm:prSet>
      <dgm:spPr/>
      <dgm:t>
        <a:bodyPr/>
        <a:lstStyle/>
        <a:p>
          <a:endParaRPr lang="tr-TR"/>
        </a:p>
      </dgm:t>
    </dgm:pt>
    <dgm:pt modelId="{71614266-2C1A-49E8-BD7F-A2D78D6872AD}" type="pres">
      <dgm:prSet presAssocID="{830CF309-4B34-453B-88B7-2A346BBE3522}" presName="space" presStyleCnt="0"/>
      <dgm:spPr/>
    </dgm:pt>
    <dgm:pt modelId="{79D30303-7CF9-47DF-B91F-53CDC66C9DCF}" type="pres">
      <dgm:prSet presAssocID="{20DAFAF6-A77C-4C8B-B3D5-A7C8AB43F814}" presName="composite" presStyleCnt="0"/>
      <dgm:spPr/>
    </dgm:pt>
    <dgm:pt modelId="{33D98730-C57D-4785-9131-6F2522F8150B}" type="pres">
      <dgm:prSet presAssocID="{20DAFAF6-A77C-4C8B-B3D5-A7C8AB43F814}" presName="parTx" presStyleLbl="alignNode1" presStyleIdx="1" presStyleCnt="6">
        <dgm:presLayoutVars>
          <dgm:chMax val="0"/>
          <dgm:chPref val="0"/>
          <dgm:bulletEnabled val="1"/>
        </dgm:presLayoutVars>
      </dgm:prSet>
      <dgm:spPr/>
      <dgm:t>
        <a:bodyPr/>
        <a:lstStyle/>
        <a:p>
          <a:endParaRPr lang="tr-TR"/>
        </a:p>
      </dgm:t>
    </dgm:pt>
    <dgm:pt modelId="{713E1571-1E8C-4FF1-8190-32B2D2ABC2D5}" type="pres">
      <dgm:prSet presAssocID="{20DAFAF6-A77C-4C8B-B3D5-A7C8AB43F814}" presName="desTx" presStyleLbl="alignAccFollowNode1" presStyleIdx="1" presStyleCnt="6">
        <dgm:presLayoutVars>
          <dgm:bulletEnabled val="1"/>
        </dgm:presLayoutVars>
      </dgm:prSet>
      <dgm:spPr/>
      <dgm:t>
        <a:bodyPr/>
        <a:lstStyle/>
        <a:p>
          <a:endParaRPr lang="tr-TR"/>
        </a:p>
      </dgm:t>
    </dgm:pt>
    <dgm:pt modelId="{B4634A58-A802-4154-BAA4-12D3BD3E09D6}" type="pres">
      <dgm:prSet presAssocID="{0DE9E4C1-C058-4F9C-B11F-D92B0F9BE86E}" presName="space" presStyleCnt="0"/>
      <dgm:spPr/>
    </dgm:pt>
    <dgm:pt modelId="{15DB19BE-47BA-4857-840B-87242105AEEA}" type="pres">
      <dgm:prSet presAssocID="{06522E6F-B967-4EA4-8652-4B66A7D5AFDF}" presName="composite" presStyleCnt="0"/>
      <dgm:spPr/>
    </dgm:pt>
    <dgm:pt modelId="{14D8EBBA-D242-4452-BFA3-11C3B8B2C99F}" type="pres">
      <dgm:prSet presAssocID="{06522E6F-B967-4EA4-8652-4B66A7D5AFDF}" presName="parTx" presStyleLbl="alignNode1" presStyleIdx="2" presStyleCnt="6">
        <dgm:presLayoutVars>
          <dgm:chMax val="0"/>
          <dgm:chPref val="0"/>
          <dgm:bulletEnabled val="1"/>
        </dgm:presLayoutVars>
      </dgm:prSet>
      <dgm:spPr/>
      <dgm:t>
        <a:bodyPr/>
        <a:lstStyle/>
        <a:p>
          <a:endParaRPr lang="tr-TR"/>
        </a:p>
      </dgm:t>
    </dgm:pt>
    <dgm:pt modelId="{B21B88F3-D342-4C47-8E94-FCE19B0E40BF}" type="pres">
      <dgm:prSet presAssocID="{06522E6F-B967-4EA4-8652-4B66A7D5AFDF}" presName="desTx" presStyleLbl="alignAccFollowNode1" presStyleIdx="2" presStyleCnt="6">
        <dgm:presLayoutVars>
          <dgm:bulletEnabled val="1"/>
        </dgm:presLayoutVars>
      </dgm:prSet>
      <dgm:spPr/>
      <dgm:t>
        <a:bodyPr/>
        <a:lstStyle/>
        <a:p>
          <a:endParaRPr lang="tr-TR"/>
        </a:p>
      </dgm:t>
    </dgm:pt>
    <dgm:pt modelId="{3DA9297D-AC96-40D3-A643-2DE79B437F6F}" type="pres">
      <dgm:prSet presAssocID="{52021C1D-F4B8-412E-BB1D-8B56EB65C270}" presName="space" presStyleCnt="0"/>
      <dgm:spPr/>
    </dgm:pt>
    <dgm:pt modelId="{0B39E1D4-9C29-4730-9391-025168143D2D}" type="pres">
      <dgm:prSet presAssocID="{1FB6BF8A-8E27-4363-ACD2-36D307D3360D}" presName="composite" presStyleCnt="0"/>
      <dgm:spPr/>
    </dgm:pt>
    <dgm:pt modelId="{C7D5A586-E902-404C-AABF-1B8296B4CF0F}" type="pres">
      <dgm:prSet presAssocID="{1FB6BF8A-8E27-4363-ACD2-36D307D3360D}" presName="parTx" presStyleLbl="alignNode1" presStyleIdx="3" presStyleCnt="6">
        <dgm:presLayoutVars>
          <dgm:chMax val="0"/>
          <dgm:chPref val="0"/>
          <dgm:bulletEnabled val="1"/>
        </dgm:presLayoutVars>
      </dgm:prSet>
      <dgm:spPr/>
      <dgm:t>
        <a:bodyPr/>
        <a:lstStyle/>
        <a:p>
          <a:endParaRPr lang="tr-TR"/>
        </a:p>
      </dgm:t>
    </dgm:pt>
    <dgm:pt modelId="{77D95A6A-D0E5-4C4E-99D5-A0460D0F1885}" type="pres">
      <dgm:prSet presAssocID="{1FB6BF8A-8E27-4363-ACD2-36D307D3360D}" presName="desTx" presStyleLbl="alignAccFollowNode1" presStyleIdx="3" presStyleCnt="6">
        <dgm:presLayoutVars>
          <dgm:bulletEnabled val="1"/>
        </dgm:presLayoutVars>
      </dgm:prSet>
      <dgm:spPr/>
      <dgm:t>
        <a:bodyPr/>
        <a:lstStyle/>
        <a:p>
          <a:endParaRPr lang="tr-TR"/>
        </a:p>
      </dgm:t>
    </dgm:pt>
    <dgm:pt modelId="{D20D6A03-82B8-46CD-8772-374FD8CB8AAC}" type="pres">
      <dgm:prSet presAssocID="{E81B59BF-1EE0-4A55-ABC3-6BBDC38253A1}" presName="space" presStyleCnt="0"/>
      <dgm:spPr/>
    </dgm:pt>
    <dgm:pt modelId="{128C50E6-BEB9-4F0C-8025-A25A9D3AC4BD}" type="pres">
      <dgm:prSet presAssocID="{ED872764-B0BA-465C-8017-8C3C16B17751}" presName="composite" presStyleCnt="0"/>
      <dgm:spPr/>
    </dgm:pt>
    <dgm:pt modelId="{60761B32-D2FD-4807-99EA-DA2ABEB30C3E}" type="pres">
      <dgm:prSet presAssocID="{ED872764-B0BA-465C-8017-8C3C16B17751}" presName="parTx" presStyleLbl="alignNode1" presStyleIdx="4" presStyleCnt="6">
        <dgm:presLayoutVars>
          <dgm:chMax val="0"/>
          <dgm:chPref val="0"/>
          <dgm:bulletEnabled val="1"/>
        </dgm:presLayoutVars>
      </dgm:prSet>
      <dgm:spPr/>
      <dgm:t>
        <a:bodyPr/>
        <a:lstStyle/>
        <a:p>
          <a:endParaRPr lang="tr-TR"/>
        </a:p>
      </dgm:t>
    </dgm:pt>
    <dgm:pt modelId="{01A8E99F-834D-4303-9EDE-7A9F63D6BF7C}" type="pres">
      <dgm:prSet presAssocID="{ED872764-B0BA-465C-8017-8C3C16B17751}" presName="desTx" presStyleLbl="alignAccFollowNode1" presStyleIdx="4" presStyleCnt="6">
        <dgm:presLayoutVars>
          <dgm:bulletEnabled val="1"/>
        </dgm:presLayoutVars>
      </dgm:prSet>
      <dgm:spPr/>
      <dgm:t>
        <a:bodyPr/>
        <a:lstStyle/>
        <a:p>
          <a:endParaRPr lang="tr-TR"/>
        </a:p>
      </dgm:t>
    </dgm:pt>
    <dgm:pt modelId="{2DF4480F-6F77-4DCC-8D7A-0EF48D8484D2}" type="pres">
      <dgm:prSet presAssocID="{5F12C66B-1602-4022-B8F8-AAB7006C1030}" presName="space" presStyleCnt="0"/>
      <dgm:spPr/>
    </dgm:pt>
    <dgm:pt modelId="{428F5E3D-581B-4919-B858-631FE35058F4}" type="pres">
      <dgm:prSet presAssocID="{A3F06DB2-8957-4ED1-89E8-45384A506443}" presName="composite" presStyleCnt="0"/>
      <dgm:spPr/>
    </dgm:pt>
    <dgm:pt modelId="{282AF5FA-EF53-4AB5-A990-F4689EF4141E}" type="pres">
      <dgm:prSet presAssocID="{A3F06DB2-8957-4ED1-89E8-45384A506443}" presName="parTx" presStyleLbl="alignNode1" presStyleIdx="5" presStyleCnt="6">
        <dgm:presLayoutVars>
          <dgm:chMax val="0"/>
          <dgm:chPref val="0"/>
          <dgm:bulletEnabled val="1"/>
        </dgm:presLayoutVars>
      </dgm:prSet>
      <dgm:spPr/>
      <dgm:t>
        <a:bodyPr/>
        <a:lstStyle/>
        <a:p>
          <a:endParaRPr lang="tr-TR"/>
        </a:p>
      </dgm:t>
    </dgm:pt>
    <dgm:pt modelId="{A7469163-7895-4AB0-9B01-49CB8C1B8582}" type="pres">
      <dgm:prSet presAssocID="{A3F06DB2-8957-4ED1-89E8-45384A506443}" presName="desTx" presStyleLbl="alignAccFollowNode1" presStyleIdx="5" presStyleCnt="6">
        <dgm:presLayoutVars>
          <dgm:bulletEnabled val="1"/>
        </dgm:presLayoutVars>
      </dgm:prSet>
      <dgm:spPr/>
      <dgm:t>
        <a:bodyPr/>
        <a:lstStyle/>
        <a:p>
          <a:endParaRPr lang="tr-TR"/>
        </a:p>
      </dgm:t>
    </dgm:pt>
  </dgm:ptLst>
  <dgm:cxnLst>
    <dgm:cxn modelId="{0FA7CFA3-D590-4581-8849-B8EE80694287}" type="presOf" srcId="{20DAFAF6-A77C-4C8B-B3D5-A7C8AB43F814}" destId="{33D98730-C57D-4785-9131-6F2522F8150B}" srcOrd="0" destOrd="0" presId="urn:microsoft.com/office/officeart/2005/8/layout/hList1"/>
    <dgm:cxn modelId="{361C8FA6-A7D2-43B8-923F-F051F38F0B97}" srcId="{6542A8A3-0E97-45E6-ABB8-6E88C756B864}" destId="{20DAFAF6-A77C-4C8B-B3D5-A7C8AB43F814}" srcOrd="1" destOrd="0" parTransId="{5E189E9F-48E9-438D-B77E-ACAE5E3DF057}" sibTransId="{0DE9E4C1-C058-4F9C-B11F-D92B0F9BE86E}"/>
    <dgm:cxn modelId="{71B5A490-4D00-4621-8D52-0DAB6E665F92}" type="presOf" srcId="{0617BB76-DEF6-4E8A-A7D7-94F77B6762DD}" destId="{77D95A6A-D0E5-4C4E-99D5-A0460D0F1885}" srcOrd="0" destOrd="0" presId="urn:microsoft.com/office/officeart/2005/8/layout/hList1"/>
    <dgm:cxn modelId="{4F0CE428-7CB3-4932-BA11-AAA6D37D4A86}" srcId="{6542A8A3-0E97-45E6-ABB8-6E88C756B864}" destId="{A3F06DB2-8957-4ED1-89E8-45384A506443}" srcOrd="5" destOrd="0" parTransId="{1AD060BB-B958-4878-9736-64B4A948162F}" sibTransId="{EDABC6A4-E00C-468E-8492-B296883FE8A7}"/>
    <dgm:cxn modelId="{B4CEBD68-C02A-4DD1-A90B-6D5AA20E9B01}" srcId="{6542A8A3-0E97-45E6-ABB8-6E88C756B864}" destId="{06522E6F-B967-4EA4-8652-4B66A7D5AFDF}" srcOrd="2" destOrd="0" parTransId="{5A477F04-9AE8-46B4-A34E-283E6B0EE64C}" sibTransId="{52021C1D-F4B8-412E-BB1D-8B56EB65C270}"/>
    <dgm:cxn modelId="{A52558D8-6778-49C4-AE73-24AC6BE95CD0}" type="presOf" srcId="{ED872764-B0BA-465C-8017-8C3C16B17751}" destId="{60761B32-D2FD-4807-99EA-DA2ABEB30C3E}" srcOrd="0" destOrd="0" presId="urn:microsoft.com/office/officeart/2005/8/layout/hList1"/>
    <dgm:cxn modelId="{1CEFE179-9F51-4687-8CAC-2B161CB7517A}" srcId="{839E88F5-3F39-4F55-B6EE-E843FE25D1D8}" destId="{303C869B-DA89-4720-9C53-E2EBC4DBE929}" srcOrd="0" destOrd="0" parTransId="{2E06A279-52D7-4FBA-8D18-CC7AFD249891}" sibTransId="{06D32895-4417-4205-9E9C-BBAB0D931BFC}"/>
    <dgm:cxn modelId="{E9C1C8DF-231D-415A-89CB-D2693A2D24B7}" type="presOf" srcId="{1FB6BF8A-8E27-4363-ACD2-36D307D3360D}" destId="{C7D5A586-E902-404C-AABF-1B8296B4CF0F}" srcOrd="0" destOrd="0" presId="urn:microsoft.com/office/officeart/2005/8/layout/hList1"/>
    <dgm:cxn modelId="{0182A518-147C-4FCA-99E8-DBEABA3D4C03}" type="presOf" srcId="{95873D1A-567C-4FB3-A376-717DFCAB6CC2}" destId="{01A8E99F-834D-4303-9EDE-7A9F63D6BF7C}" srcOrd="0" destOrd="0" presId="urn:microsoft.com/office/officeart/2005/8/layout/hList1"/>
    <dgm:cxn modelId="{DD16733F-4BC3-49D5-88F6-6310C68215A2}" type="presOf" srcId="{70643574-BA7F-4BCB-A8A2-9525BBFDC85B}" destId="{A7469163-7895-4AB0-9B01-49CB8C1B8582}" srcOrd="0" destOrd="0" presId="urn:microsoft.com/office/officeart/2005/8/layout/hList1"/>
    <dgm:cxn modelId="{FF36FDF6-4453-4CAC-BEDE-64B091D35DE7}" srcId="{6542A8A3-0E97-45E6-ABB8-6E88C756B864}" destId="{1FB6BF8A-8E27-4363-ACD2-36D307D3360D}" srcOrd="3" destOrd="0" parTransId="{78F8B883-C22A-4C76-B459-CD3A7A7623D1}" sibTransId="{E81B59BF-1EE0-4A55-ABC3-6BBDC38253A1}"/>
    <dgm:cxn modelId="{7C96F707-9A04-4A5E-BE89-99F3C3A2AEF0}" srcId="{1FB6BF8A-8E27-4363-ACD2-36D307D3360D}" destId="{0617BB76-DEF6-4E8A-A7D7-94F77B6762DD}" srcOrd="0" destOrd="0" parTransId="{AFBABFFC-306F-47AC-A1FC-23238E0A2F8D}" sibTransId="{AA39D29E-3137-4040-B6D0-9027A61BC5C1}"/>
    <dgm:cxn modelId="{77E5E899-D2D9-4898-9BE3-CCAE045AF7C5}" srcId="{A3F06DB2-8957-4ED1-89E8-45384A506443}" destId="{70643574-BA7F-4BCB-A8A2-9525BBFDC85B}" srcOrd="0" destOrd="0" parTransId="{F1A7CD02-68E0-412E-9450-2AD23D02AEFB}" sibTransId="{8ACB382D-17CD-4F0F-8FA8-124513083049}"/>
    <dgm:cxn modelId="{C2308D07-20D5-4E0F-8437-2A9C65621741}" srcId="{ED872764-B0BA-465C-8017-8C3C16B17751}" destId="{95873D1A-567C-4FB3-A376-717DFCAB6CC2}" srcOrd="0" destOrd="0" parTransId="{9C7F7269-74BC-4C54-883D-A0FD61BB01ED}" sibTransId="{CA798035-2296-41D9-A8A9-A60CCFABD274}"/>
    <dgm:cxn modelId="{66D27F81-1306-480A-A992-C3D884301FEB}" type="presOf" srcId="{303C869B-DA89-4720-9C53-E2EBC4DBE929}" destId="{60ECDD3C-3491-456C-9881-A09CC94EC321}" srcOrd="0" destOrd="0" presId="urn:microsoft.com/office/officeart/2005/8/layout/hList1"/>
    <dgm:cxn modelId="{83B08644-59E8-480D-B3F8-61F00F66F405}" type="presOf" srcId="{A3F06DB2-8957-4ED1-89E8-45384A506443}" destId="{282AF5FA-EF53-4AB5-A990-F4689EF4141E}" srcOrd="0" destOrd="0" presId="urn:microsoft.com/office/officeart/2005/8/layout/hList1"/>
    <dgm:cxn modelId="{84DF5135-B665-493F-BC97-45A2034B87DF}" type="presOf" srcId="{475B1451-A9F0-4F43-93ED-0792AFB2E969}" destId="{713E1571-1E8C-4FF1-8190-32B2D2ABC2D5}" srcOrd="0" destOrd="0" presId="urn:microsoft.com/office/officeart/2005/8/layout/hList1"/>
    <dgm:cxn modelId="{3D9DA278-DC0E-4195-8853-EE4B19E9DE39}" srcId="{6542A8A3-0E97-45E6-ABB8-6E88C756B864}" destId="{839E88F5-3F39-4F55-B6EE-E843FE25D1D8}" srcOrd="0" destOrd="0" parTransId="{0AC6EFCC-B04C-41CA-8C4D-0EE381D29526}" sibTransId="{830CF309-4B34-453B-88B7-2A346BBE3522}"/>
    <dgm:cxn modelId="{28F0C026-6C1B-4D09-85B7-598EBA8FC537}" type="presOf" srcId="{06522E6F-B967-4EA4-8652-4B66A7D5AFDF}" destId="{14D8EBBA-D242-4452-BFA3-11C3B8B2C99F}" srcOrd="0" destOrd="0" presId="urn:microsoft.com/office/officeart/2005/8/layout/hList1"/>
    <dgm:cxn modelId="{7E0D09DB-9750-4C71-B927-7191A0F6C0E7}" srcId="{20DAFAF6-A77C-4C8B-B3D5-A7C8AB43F814}" destId="{475B1451-A9F0-4F43-93ED-0792AFB2E969}" srcOrd="0" destOrd="0" parTransId="{4E33CD6E-A2FF-490D-87D3-E28C9F1B184E}" sibTransId="{775181B4-8D88-4173-AC47-55A1BD729A47}"/>
    <dgm:cxn modelId="{173E9ACC-A7B2-4D27-8FBF-A5D947402676}" type="presOf" srcId="{839E88F5-3F39-4F55-B6EE-E843FE25D1D8}" destId="{9E90DC3A-978B-4CB4-9585-54F1CFF9B724}" srcOrd="0" destOrd="0" presId="urn:microsoft.com/office/officeart/2005/8/layout/hList1"/>
    <dgm:cxn modelId="{160D645E-E0DD-42A4-ABB9-EEDBDDE6548D}" srcId="{06522E6F-B967-4EA4-8652-4B66A7D5AFDF}" destId="{BAA202B3-C928-4FC1-A758-0AC25604E6E1}" srcOrd="0" destOrd="0" parTransId="{194E5089-8851-4DA9-9C60-CCD779AC80D9}" sibTransId="{472C42A5-27B6-4A2A-906D-472F257435EF}"/>
    <dgm:cxn modelId="{CE4250F0-BBAB-4115-8DC9-CD1F84B391AC}" srcId="{6542A8A3-0E97-45E6-ABB8-6E88C756B864}" destId="{ED872764-B0BA-465C-8017-8C3C16B17751}" srcOrd="4" destOrd="0" parTransId="{997CCB2C-1431-4770-93BC-56453B8566D1}" sibTransId="{5F12C66B-1602-4022-B8F8-AAB7006C1030}"/>
    <dgm:cxn modelId="{9C650DBD-36FD-4728-AFCD-902B11795F22}" type="presOf" srcId="{BAA202B3-C928-4FC1-A758-0AC25604E6E1}" destId="{B21B88F3-D342-4C47-8E94-FCE19B0E40BF}" srcOrd="0" destOrd="0" presId="urn:microsoft.com/office/officeart/2005/8/layout/hList1"/>
    <dgm:cxn modelId="{9D46EF4A-3F98-490E-9486-C508B741C383}" type="presOf" srcId="{6542A8A3-0E97-45E6-ABB8-6E88C756B864}" destId="{02C98387-5796-4919-9705-C4E481B4B044}" srcOrd="0" destOrd="0" presId="urn:microsoft.com/office/officeart/2005/8/layout/hList1"/>
    <dgm:cxn modelId="{54BC4473-E6E5-4276-BCC6-704E276A6E09}" type="presParOf" srcId="{02C98387-5796-4919-9705-C4E481B4B044}" destId="{0F98786F-08D9-4F93-A02E-35775CB41B88}" srcOrd="0" destOrd="0" presId="urn:microsoft.com/office/officeart/2005/8/layout/hList1"/>
    <dgm:cxn modelId="{CD3FA2E3-FF53-4C3D-A9B0-ABC712BEC9C4}" type="presParOf" srcId="{0F98786F-08D9-4F93-A02E-35775CB41B88}" destId="{9E90DC3A-978B-4CB4-9585-54F1CFF9B724}" srcOrd="0" destOrd="0" presId="urn:microsoft.com/office/officeart/2005/8/layout/hList1"/>
    <dgm:cxn modelId="{392FA07F-E7D4-475A-8672-31F6A27EA5F5}" type="presParOf" srcId="{0F98786F-08D9-4F93-A02E-35775CB41B88}" destId="{60ECDD3C-3491-456C-9881-A09CC94EC321}" srcOrd="1" destOrd="0" presId="urn:microsoft.com/office/officeart/2005/8/layout/hList1"/>
    <dgm:cxn modelId="{CC7FDAF3-05FB-4922-B15A-24E8E0A27342}" type="presParOf" srcId="{02C98387-5796-4919-9705-C4E481B4B044}" destId="{71614266-2C1A-49E8-BD7F-A2D78D6872AD}" srcOrd="1" destOrd="0" presId="urn:microsoft.com/office/officeart/2005/8/layout/hList1"/>
    <dgm:cxn modelId="{88E2F4CB-ADE0-42DA-81A7-3FA07A9625FB}" type="presParOf" srcId="{02C98387-5796-4919-9705-C4E481B4B044}" destId="{79D30303-7CF9-47DF-B91F-53CDC66C9DCF}" srcOrd="2" destOrd="0" presId="urn:microsoft.com/office/officeart/2005/8/layout/hList1"/>
    <dgm:cxn modelId="{5C6EEF7A-E359-4DAD-9374-B70C94C6CB69}" type="presParOf" srcId="{79D30303-7CF9-47DF-B91F-53CDC66C9DCF}" destId="{33D98730-C57D-4785-9131-6F2522F8150B}" srcOrd="0" destOrd="0" presId="urn:microsoft.com/office/officeart/2005/8/layout/hList1"/>
    <dgm:cxn modelId="{CEE2C7ED-5963-4084-8799-0BD09FF11580}" type="presParOf" srcId="{79D30303-7CF9-47DF-B91F-53CDC66C9DCF}" destId="{713E1571-1E8C-4FF1-8190-32B2D2ABC2D5}" srcOrd="1" destOrd="0" presId="urn:microsoft.com/office/officeart/2005/8/layout/hList1"/>
    <dgm:cxn modelId="{A566031A-BD7D-40A6-998E-0CD489896500}" type="presParOf" srcId="{02C98387-5796-4919-9705-C4E481B4B044}" destId="{B4634A58-A802-4154-BAA4-12D3BD3E09D6}" srcOrd="3" destOrd="0" presId="urn:microsoft.com/office/officeart/2005/8/layout/hList1"/>
    <dgm:cxn modelId="{6C91636F-369D-482E-B9D0-12EB64E07E1F}" type="presParOf" srcId="{02C98387-5796-4919-9705-C4E481B4B044}" destId="{15DB19BE-47BA-4857-840B-87242105AEEA}" srcOrd="4" destOrd="0" presId="urn:microsoft.com/office/officeart/2005/8/layout/hList1"/>
    <dgm:cxn modelId="{02ADCDE2-6921-45A1-BDFE-837659968B76}" type="presParOf" srcId="{15DB19BE-47BA-4857-840B-87242105AEEA}" destId="{14D8EBBA-D242-4452-BFA3-11C3B8B2C99F}" srcOrd="0" destOrd="0" presId="urn:microsoft.com/office/officeart/2005/8/layout/hList1"/>
    <dgm:cxn modelId="{4B21018E-37C3-4FB8-ADC1-DFBA59977C6F}" type="presParOf" srcId="{15DB19BE-47BA-4857-840B-87242105AEEA}" destId="{B21B88F3-D342-4C47-8E94-FCE19B0E40BF}" srcOrd="1" destOrd="0" presId="urn:microsoft.com/office/officeart/2005/8/layout/hList1"/>
    <dgm:cxn modelId="{20E2D4DB-A6F4-4A86-9F05-A6E231799D3E}" type="presParOf" srcId="{02C98387-5796-4919-9705-C4E481B4B044}" destId="{3DA9297D-AC96-40D3-A643-2DE79B437F6F}" srcOrd="5" destOrd="0" presId="urn:microsoft.com/office/officeart/2005/8/layout/hList1"/>
    <dgm:cxn modelId="{68929813-2C8C-4A8E-A7BA-94CE79242AD5}" type="presParOf" srcId="{02C98387-5796-4919-9705-C4E481B4B044}" destId="{0B39E1D4-9C29-4730-9391-025168143D2D}" srcOrd="6" destOrd="0" presId="urn:microsoft.com/office/officeart/2005/8/layout/hList1"/>
    <dgm:cxn modelId="{647CC5A4-9C68-42F3-B7C7-A723CC993ADD}" type="presParOf" srcId="{0B39E1D4-9C29-4730-9391-025168143D2D}" destId="{C7D5A586-E902-404C-AABF-1B8296B4CF0F}" srcOrd="0" destOrd="0" presId="urn:microsoft.com/office/officeart/2005/8/layout/hList1"/>
    <dgm:cxn modelId="{983FF063-D661-4D17-944E-DEB327D85DEE}" type="presParOf" srcId="{0B39E1D4-9C29-4730-9391-025168143D2D}" destId="{77D95A6A-D0E5-4C4E-99D5-A0460D0F1885}" srcOrd="1" destOrd="0" presId="urn:microsoft.com/office/officeart/2005/8/layout/hList1"/>
    <dgm:cxn modelId="{57ED092E-36B6-444C-A68D-76EA00239C5A}" type="presParOf" srcId="{02C98387-5796-4919-9705-C4E481B4B044}" destId="{D20D6A03-82B8-46CD-8772-374FD8CB8AAC}" srcOrd="7" destOrd="0" presId="urn:microsoft.com/office/officeart/2005/8/layout/hList1"/>
    <dgm:cxn modelId="{CBA4742C-6817-4B7E-92E9-BD6D9A0AF4DE}" type="presParOf" srcId="{02C98387-5796-4919-9705-C4E481B4B044}" destId="{128C50E6-BEB9-4F0C-8025-A25A9D3AC4BD}" srcOrd="8" destOrd="0" presId="urn:microsoft.com/office/officeart/2005/8/layout/hList1"/>
    <dgm:cxn modelId="{0D9DE791-2009-4F8C-869E-2E081A7B807E}" type="presParOf" srcId="{128C50E6-BEB9-4F0C-8025-A25A9D3AC4BD}" destId="{60761B32-D2FD-4807-99EA-DA2ABEB30C3E}" srcOrd="0" destOrd="0" presId="urn:microsoft.com/office/officeart/2005/8/layout/hList1"/>
    <dgm:cxn modelId="{4C68F838-1522-4DA4-ABDD-CD2163B499E0}" type="presParOf" srcId="{128C50E6-BEB9-4F0C-8025-A25A9D3AC4BD}" destId="{01A8E99F-834D-4303-9EDE-7A9F63D6BF7C}" srcOrd="1" destOrd="0" presId="urn:microsoft.com/office/officeart/2005/8/layout/hList1"/>
    <dgm:cxn modelId="{A1CBDF25-3F59-4F36-B9C1-483286E1004A}" type="presParOf" srcId="{02C98387-5796-4919-9705-C4E481B4B044}" destId="{2DF4480F-6F77-4DCC-8D7A-0EF48D8484D2}" srcOrd="9" destOrd="0" presId="urn:microsoft.com/office/officeart/2005/8/layout/hList1"/>
    <dgm:cxn modelId="{C7F79DFF-69BE-42CF-80AC-D460FB7BBD7B}" type="presParOf" srcId="{02C98387-5796-4919-9705-C4E481B4B044}" destId="{428F5E3D-581B-4919-B858-631FE35058F4}" srcOrd="10" destOrd="0" presId="urn:microsoft.com/office/officeart/2005/8/layout/hList1"/>
    <dgm:cxn modelId="{1EB3DFBC-AC21-4D5B-BD0A-2051A88811C5}" type="presParOf" srcId="{428F5E3D-581B-4919-B858-631FE35058F4}" destId="{282AF5FA-EF53-4AB5-A990-F4689EF4141E}" srcOrd="0" destOrd="0" presId="urn:microsoft.com/office/officeart/2005/8/layout/hList1"/>
    <dgm:cxn modelId="{C9023CCE-AD5C-4E0C-9C7B-6A908DB9289E}" type="presParOf" srcId="{428F5E3D-581B-4919-B858-631FE35058F4}" destId="{A7469163-7895-4AB0-9B01-49CB8C1B858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1654C1-C1E0-4B73-9F54-997524638D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FD787531-1D86-4D91-8803-984BD975CED2}">
      <dgm:prSet phldrT="[Metin]"/>
      <dgm:spPr>
        <a:solidFill>
          <a:schemeClr val="tx2">
            <a:lumMod val="60000"/>
            <a:lumOff val="40000"/>
          </a:schemeClr>
        </a:solidFill>
      </dgm:spPr>
      <dgm:t>
        <a:bodyPr/>
        <a:lstStyle/>
        <a:p>
          <a:r>
            <a:rPr lang="tr-TR" b="1" dirty="0" smtClean="0">
              <a:solidFill>
                <a:schemeClr val="accent4">
                  <a:lumMod val="50000"/>
                </a:schemeClr>
              </a:solidFill>
            </a:rPr>
            <a:t>Merkezi Sınava Girmek Zorunlu Değil</a:t>
          </a:r>
          <a:endParaRPr lang="tr-TR" b="1" dirty="0">
            <a:solidFill>
              <a:schemeClr val="accent4">
                <a:lumMod val="50000"/>
              </a:schemeClr>
            </a:solidFill>
          </a:endParaRPr>
        </a:p>
      </dgm:t>
    </dgm:pt>
    <dgm:pt modelId="{8ABF2F93-D1C4-4B6E-9B2F-DEF76774FFFA}" type="parTrans" cxnId="{5AAB8E98-401E-454C-926F-99BCA1FFE2C9}">
      <dgm:prSet/>
      <dgm:spPr/>
      <dgm:t>
        <a:bodyPr/>
        <a:lstStyle/>
        <a:p>
          <a:endParaRPr lang="tr-TR"/>
        </a:p>
      </dgm:t>
    </dgm:pt>
    <dgm:pt modelId="{3FA5A6D8-4394-427E-9757-23AE06CBC62B}" type="sibTrans" cxnId="{5AAB8E98-401E-454C-926F-99BCA1FFE2C9}">
      <dgm:prSet/>
      <dgm:spPr/>
      <dgm:t>
        <a:bodyPr/>
        <a:lstStyle/>
        <a:p>
          <a:endParaRPr lang="tr-TR"/>
        </a:p>
      </dgm:t>
    </dgm:pt>
    <dgm:pt modelId="{692480B4-0930-457B-B69A-E799802E0061}">
      <dgm:prSet phldrT="[Metin]"/>
      <dgm:spPr>
        <a:solidFill>
          <a:srgbClr val="FFFF66"/>
        </a:solidFill>
      </dgm:spPr>
      <dgm:t>
        <a:bodyPr/>
        <a:lstStyle/>
        <a:p>
          <a:r>
            <a:rPr lang="tr-TR" b="1" dirty="0" smtClean="0">
              <a:solidFill>
                <a:schemeClr val="accent4">
                  <a:lumMod val="50000"/>
                </a:schemeClr>
              </a:solidFill>
            </a:rPr>
            <a:t>Sorular Çoktan Seçmeli</a:t>
          </a:r>
          <a:endParaRPr lang="tr-TR" b="1" dirty="0">
            <a:solidFill>
              <a:schemeClr val="accent4">
                <a:lumMod val="50000"/>
              </a:schemeClr>
            </a:solidFill>
          </a:endParaRPr>
        </a:p>
      </dgm:t>
    </dgm:pt>
    <dgm:pt modelId="{88AE179E-935D-4C34-B1DD-C3CDA9B2DDFA}" type="parTrans" cxnId="{C299E79F-F528-443F-A876-57190B7D80FD}">
      <dgm:prSet/>
      <dgm:spPr/>
      <dgm:t>
        <a:bodyPr/>
        <a:lstStyle/>
        <a:p>
          <a:endParaRPr lang="tr-TR"/>
        </a:p>
      </dgm:t>
    </dgm:pt>
    <dgm:pt modelId="{B4556305-C628-4389-9732-9267BCCD4048}" type="sibTrans" cxnId="{C299E79F-F528-443F-A876-57190B7D80FD}">
      <dgm:prSet/>
      <dgm:spPr/>
      <dgm:t>
        <a:bodyPr/>
        <a:lstStyle/>
        <a:p>
          <a:endParaRPr lang="tr-TR"/>
        </a:p>
      </dgm:t>
    </dgm:pt>
    <dgm:pt modelId="{1F430056-1D5E-41E9-9F57-C072663D372D}">
      <dgm:prSet phldrT="[Metin]"/>
      <dgm:spPr>
        <a:solidFill>
          <a:schemeClr val="accent3">
            <a:lumMod val="75000"/>
          </a:schemeClr>
        </a:solidFill>
      </dgm:spPr>
      <dgm:t>
        <a:bodyPr/>
        <a:lstStyle/>
        <a:p>
          <a:r>
            <a:rPr lang="tr-TR" b="1" dirty="0" smtClean="0"/>
            <a:t>3 yanlış 1 Doğruyu Götürür</a:t>
          </a:r>
          <a:endParaRPr lang="tr-TR" b="1" dirty="0"/>
        </a:p>
      </dgm:t>
    </dgm:pt>
    <dgm:pt modelId="{AD4DBF5C-94EC-4699-B40B-4C25547A7A11}" type="parTrans" cxnId="{7C20937A-3418-4288-BE12-71CD5A5E4A0B}">
      <dgm:prSet/>
      <dgm:spPr/>
      <dgm:t>
        <a:bodyPr/>
        <a:lstStyle/>
        <a:p>
          <a:endParaRPr lang="tr-TR"/>
        </a:p>
      </dgm:t>
    </dgm:pt>
    <dgm:pt modelId="{E035F5BE-C33F-4C56-A7D4-797D4208BE70}" type="sibTrans" cxnId="{7C20937A-3418-4288-BE12-71CD5A5E4A0B}">
      <dgm:prSet/>
      <dgm:spPr/>
      <dgm:t>
        <a:bodyPr/>
        <a:lstStyle/>
        <a:p>
          <a:endParaRPr lang="tr-TR"/>
        </a:p>
      </dgm:t>
    </dgm:pt>
    <dgm:pt modelId="{F08B955B-8438-4704-8A59-9C3E34F369B6}">
      <dgm:prSet phldrT="[Metin]"/>
      <dgm:spPr>
        <a:solidFill>
          <a:srgbClr val="E82924"/>
        </a:solidFill>
      </dgm:spPr>
      <dgm:t>
        <a:bodyPr/>
        <a:lstStyle/>
        <a:p>
          <a:r>
            <a:rPr lang="tr-TR" b="1" dirty="0" smtClean="0">
              <a:solidFill>
                <a:schemeClr val="accent4">
                  <a:lumMod val="50000"/>
                </a:schemeClr>
              </a:solidFill>
            </a:rPr>
            <a:t>Sorular 8. Sınıf Müfredatından</a:t>
          </a:r>
          <a:endParaRPr lang="tr-TR" b="1" dirty="0">
            <a:solidFill>
              <a:schemeClr val="accent4">
                <a:lumMod val="50000"/>
              </a:schemeClr>
            </a:solidFill>
          </a:endParaRPr>
        </a:p>
      </dgm:t>
    </dgm:pt>
    <dgm:pt modelId="{DFC4235C-A28B-4A24-AF42-166E3DEAA405}" type="parTrans" cxnId="{BC98CE7F-80CD-4E10-B9E2-0ADEEB8B6208}">
      <dgm:prSet/>
      <dgm:spPr/>
      <dgm:t>
        <a:bodyPr/>
        <a:lstStyle/>
        <a:p>
          <a:endParaRPr lang="tr-TR"/>
        </a:p>
      </dgm:t>
    </dgm:pt>
    <dgm:pt modelId="{38887A87-CD3C-4C9F-8111-9B2BEDEC5225}" type="sibTrans" cxnId="{BC98CE7F-80CD-4E10-B9E2-0ADEEB8B6208}">
      <dgm:prSet/>
      <dgm:spPr/>
      <dgm:t>
        <a:bodyPr/>
        <a:lstStyle/>
        <a:p>
          <a:endParaRPr lang="tr-TR"/>
        </a:p>
      </dgm:t>
    </dgm:pt>
    <dgm:pt modelId="{B981FF9B-7A3B-47BE-BED4-04D12637AE9F}">
      <dgm:prSet phldrT="[Metin]"/>
      <dgm:spPr>
        <a:solidFill>
          <a:schemeClr val="bg2">
            <a:lumMod val="25000"/>
          </a:schemeClr>
        </a:solidFill>
      </dgm:spPr>
      <dgm:t>
        <a:bodyPr/>
        <a:lstStyle/>
        <a:p>
          <a:r>
            <a:rPr lang="tr-TR" b="1" dirty="0" smtClean="0">
              <a:solidFill>
                <a:schemeClr val="bg1"/>
              </a:solidFill>
            </a:rPr>
            <a:t>Tercih Döneminde 5 Tercih Hakkı</a:t>
          </a:r>
          <a:endParaRPr lang="tr-TR" b="1" dirty="0">
            <a:solidFill>
              <a:schemeClr val="bg1"/>
            </a:solidFill>
          </a:endParaRPr>
        </a:p>
      </dgm:t>
    </dgm:pt>
    <dgm:pt modelId="{27D05718-7E33-46DF-85EF-4531E88D058C}" type="parTrans" cxnId="{7272C405-C4B3-4623-970F-22E3AFC4BC9F}">
      <dgm:prSet/>
      <dgm:spPr/>
      <dgm:t>
        <a:bodyPr/>
        <a:lstStyle/>
        <a:p>
          <a:endParaRPr lang="tr-TR"/>
        </a:p>
      </dgm:t>
    </dgm:pt>
    <dgm:pt modelId="{3AE6DA57-A7AA-4C06-A85E-7867E29A6C70}" type="sibTrans" cxnId="{7272C405-C4B3-4623-970F-22E3AFC4BC9F}">
      <dgm:prSet/>
      <dgm:spPr/>
      <dgm:t>
        <a:bodyPr/>
        <a:lstStyle/>
        <a:p>
          <a:endParaRPr lang="tr-TR"/>
        </a:p>
      </dgm:t>
    </dgm:pt>
    <dgm:pt modelId="{CC01511F-9A83-4392-8DA0-42E131A1D93E}" type="pres">
      <dgm:prSet presAssocID="{8E1654C1-C1E0-4B73-9F54-997524638D0F}" presName="diagram" presStyleCnt="0">
        <dgm:presLayoutVars>
          <dgm:dir/>
          <dgm:resizeHandles val="exact"/>
        </dgm:presLayoutVars>
      </dgm:prSet>
      <dgm:spPr/>
      <dgm:t>
        <a:bodyPr/>
        <a:lstStyle/>
        <a:p>
          <a:endParaRPr lang="tr-TR"/>
        </a:p>
      </dgm:t>
    </dgm:pt>
    <dgm:pt modelId="{692EFE48-8246-4269-84AA-C053A3DEDE49}" type="pres">
      <dgm:prSet presAssocID="{FD787531-1D86-4D91-8803-984BD975CED2}" presName="node" presStyleLbl="node1" presStyleIdx="0" presStyleCnt="5">
        <dgm:presLayoutVars>
          <dgm:bulletEnabled val="1"/>
        </dgm:presLayoutVars>
      </dgm:prSet>
      <dgm:spPr/>
      <dgm:t>
        <a:bodyPr/>
        <a:lstStyle/>
        <a:p>
          <a:endParaRPr lang="tr-TR"/>
        </a:p>
      </dgm:t>
    </dgm:pt>
    <dgm:pt modelId="{7666CF06-46C8-4DC5-A689-797B424AE521}" type="pres">
      <dgm:prSet presAssocID="{3FA5A6D8-4394-427E-9757-23AE06CBC62B}" presName="sibTrans" presStyleCnt="0"/>
      <dgm:spPr/>
    </dgm:pt>
    <dgm:pt modelId="{607E1B4F-B5FE-4E22-AD24-B101EE09E037}" type="pres">
      <dgm:prSet presAssocID="{692480B4-0930-457B-B69A-E799802E0061}" presName="node" presStyleLbl="node1" presStyleIdx="1" presStyleCnt="5">
        <dgm:presLayoutVars>
          <dgm:bulletEnabled val="1"/>
        </dgm:presLayoutVars>
      </dgm:prSet>
      <dgm:spPr/>
      <dgm:t>
        <a:bodyPr/>
        <a:lstStyle/>
        <a:p>
          <a:endParaRPr lang="tr-TR"/>
        </a:p>
      </dgm:t>
    </dgm:pt>
    <dgm:pt modelId="{89294247-E571-44EE-AAE9-C98FF8BDA857}" type="pres">
      <dgm:prSet presAssocID="{B4556305-C628-4389-9732-9267BCCD4048}" presName="sibTrans" presStyleCnt="0"/>
      <dgm:spPr/>
    </dgm:pt>
    <dgm:pt modelId="{16F4B6A6-CC5D-49E4-B1DC-16B011EA47D2}" type="pres">
      <dgm:prSet presAssocID="{1F430056-1D5E-41E9-9F57-C072663D372D}" presName="node" presStyleLbl="node1" presStyleIdx="2" presStyleCnt="5" custLinFactNeighborX="-23781" custLinFactNeighborY="4155">
        <dgm:presLayoutVars>
          <dgm:bulletEnabled val="1"/>
        </dgm:presLayoutVars>
      </dgm:prSet>
      <dgm:spPr/>
      <dgm:t>
        <a:bodyPr/>
        <a:lstStyle/>
        <a:p>
          <a:endParaRPr lang="tr-TR"/>
        </a:p>
      </dgm:t>
    </dgm:pt>
    <dgm:pt modelId="{FAA81A41-2847-43D6-BC93-40EF2A75AB7C}" type="pres">
      <dgm:prSet presAssocID="{E035F5BE-C33F-4C56-A7D4-797D4208BE70}" presName="sibTrans" presStyleCnt="0"/>
      <dgm:spPr/>
    </dgm:pt>
    <dgm:pt modelId="{2B419490-EF53-434F-81A1-47E0EACA8182}" type="pres">
      <dgm:prSet presAssocID="{F08B955B-8438-4704-8A59-9C3E34F369B6}" presName="node" presStyleLbl="node1" presStyleIdx="3" presStyleCnt="5" custLinFactNeighborX="21256" custLinFactNeighborY="-12">
        <dgm:presLayoutVars>
          <dgm:bulletEnabled val="1"/>
        </dgm:presLayoutVars>
      </dgm:prSet>
      <dgm:spPr/>
      <dgm:t>
        <a:bodyPr/>
        <a:lstStyle/>
        <a:p>
          <a:endParaRPr lang="tr-TR"/>
        </a:p>
      </dgm:t>
    </dgm:pt>
    <dgm:pt modelId="{CD0C1226-E2F0-4F3F-84A5-B3165F70ECB1}" type="pres">
      <dgm:prSet presAssocID="{38887A87-CD3C-4C9F-8111-9B2BEDEC5225}" presName="sibTrans" presStyleCnt="0"/>
      <dgm:spPr/>
    </dgm:pt>
    <dgm:pt modelId="{ADD30F02-41BF-45AB-A90F-1B032E7977CC}" type="pres">
      <dgm:prSet presAssocID="{B981FF9B-7A3B-47BE-BED4-04D12637AE9F}" presName="node" presStyleLbl="node1" presStyleIdx="4" presStyleCnt="5">
        <dgm:presLayoutVars>
          <dgm:bulletEnabled val="1"/>
        </dgm:presLayoutVars>
      </dgm:prSet>
      <dgm:spPr/>
      <dgm:t>
        <a:bodyPr/>
        <a:lstStyle/>
        <a:p>
          <a:endParaRPr lang="tr-TR"/>
        </a:p>
      </dgm:t>
    </dgm:pt>
  </dgm:ptLst>
  <dgm:cxnLst>
    <dgm:cxn modelId="{E208B0DE-2E53-4438-A331-DA16FEB8F91A}" type="presOf" srcId="{FD787531-1D86-4D91-8803-984BD975CED2}" destId="{692EFE48-8246-4269-84AA-C053A3DEDE49}" srcOrd="0" destOrd="0" presId="urn:microsoft.com/office/officeart/2005/8/layout/default"/>
    <dgm:cxn modelId="{7272C405-C4B3-4623-970F-22E3AFC4BC9F}" srcId="{8E1654C1-C1E0-4B73-9F54-997524638D0F}" destId="{B981FF9B-7A3B-47BE-BED4-04D12637AE9F}" srcOrd="4" destOrd="0" parTransId="{27D05718-7E33-46DF-85EF-4531E88D058C}" sibTransId="{3AE6DA57-A7AA-4C06-A85E-7867E29A6C70}"/>
    <dgm:cxn modelId="{6AC4E9C9-5153-418B-8DDA-90C0A04FD25B}" type="presOf" srcId="{B981FF9B-7A3B-47BE-BED4-04D12637AE9F}" destId="{ADD30F02-41BF-45AB-A90F-1B032E7977CC}" srcOrd="0" destOrd="0" presId="urn:microsoft.com/office/officeart/2005/8/layout/default"/>
    <dgm:cxn modelId="{246C2E87-862C-4C19-B2F5-6064986595A9}" type="presOf" srcId="{692480B4-0930-457B-B69A-E799802E0061}" destId="{607E1B4F-B5FE-4E22-AD24-B101EE09E037}" srcOrd="0" destOrd="0" presId="urn:microsoft.com/office/officeart/2005/8/layout/default"/>
    <dgm:cxn modelId="{BC98CE7F-80CD-4E10-B9E2-0ADEEB8B6208}" srcId="{8E1654C1-C1E0-4B73-9F54-997524638D0F}" destId="{F08B955B-8438-4704-8A59-9C3E34F369B6}" srcOrd="3" destOrd="0" parTransId="{DFC4235C-A28B-4A24-AF42-166E3DEAA405}" sibTransId="{38887A87-CD3C-4C9F-8111-9B2BEDEC5225}"/>
    <dgm:cxn modelId="{7C20937A-3418-4288-BE12-71CD5A5E4A0B}" srcId="{8E1654C1-C1E0-4B73-9F54-997524638D0F}" destId="{1F430056-1D5E-41E9-9F57-C072663D372D}" srcOrd="2" destOrd="0" parTransId="{AD4DBF5C-94EC-4699-B40B-4C25547A7A11}" sibTransId="{E035F5BE-C33F-4C56-A7D4-797D4208BE70}"/>
    <dgm:cxn modelId="{C299E79F-F528-443F-A876-57190B7D80FD}" srcId="{8E1654C1-C1E0-4B73-9F54-997524638D0F}" destId="{692480B4-0930-457B-B69A-E799802E0061}" srcOrd="1" destOrd="0" parTransId="{88AE179E-935D-4C34-B1DD-C3CDA9B2DDFA}" sibTransId="{B4556305-C628-4389-9732-9267BCCD4048}"/>
    <dgm:cxn modelId="{11D42024-2F0B-47A9-900E-A4CA0CD0305A}" type="presOf" srcId="{F08B955B-8438-4704-8A59-9C3E34F369B6}" destId="{2B419490-EF53-434F-81A1-47E0EACA8182}" srcOrd="0" destOrd="0" presId="urn:microsoft.com/office/officeart/2005/8/layout/default"/>
    <dgm:cxn modelId="{5AAB8E98-401E-454C-926F-99BCA1FFE2C9}" srcId="{8E1654C1-C1E0-4B73-9F54-997524638D0F}" destId="{FD787531-1D86-4D91-8803-984BD975CED2}" srcOrd="0" destOrd="0" parTransId="{8ABF2F93-D1C4-4B6E-9B2F-DEF76774FFFA}" sibTransId="{3FA5A6D8-4394-427E-9757-23AE06CBC62B}"/>
    <dgm:cxn modelId="{36FFC5B4-80E1-4018-A0BF-D55D240AC966}" type="presOf" srcId="{1F430056-1D5E-41E9-9F57-C072663D372D}" destId="{16F4B6A6-CC5D-49E4-B1DC-16B011EA47D2}" srcOrd="0" destOrd="0" presId="urn:microsoft.com/office/officeart/2005/8/layout/default"/>
    <dgm:cxn modelId="{867AD727-2F49-4633-8706-1262841D71FC}" type="presOf" srcId="{8E1654C1-C1E0-4B73-9F54-997524638D0F}" destId="{CC01511F-9A83-4392-8DA0-42E131A1D93E}" srcOrd="0" destOrd="0" presId="urn:microsoft.com/office/officeart/2005/8/layout/default"/>
    <dgm:cxn modelId="{3748E7A4-155C-424E-9CBC-FD1412957C20}" type="presParOf" srcId="{CC01511F-9A83-4392-8DA0-42E131A1D93E}" destId="{692EFE48-8246-4269-84AA-C053A3DEDE49}" srcOrd="0" destOrd="0" presId="urn:microsoft.com/office/officeart/2005/8/layout/default"/>
    <dgm:cxn modelId="{5E63B8AE-C4A8-482E-B116-AE646B1BF74E}" type="presParOf" srcId="{CC01511F-9A83-4392-8DA0-42E131A1D93E}" destId="{7666CF06-46C8-4DC5-A689-797B424AE521}" srcOrd="1" destOrd="0" presId="urn:microsoft.com/office/officeart/2005/8/layout/default"/>
    <dgm:cxn modelId="{3556C50A-D30D-426F-9EF9-F444F53F7CF7}" type="presParOf" srcId="{CC01511F-9A83-4392-8DA0-42E131A1D93E}" destId="{607E1B4F-B5FE-4E22-AD24-B101EE09E037}" srcOrd="2" destOrd="0" presId="urn:microsoft.com/office/officeart/2005/8/layout/default"/>
    <dgm:cxn modelId="{93C96D83-5E88-4BB6-9F8B-CF9A8F56A0E1}" type="presParOf" srcId="{CC01511F-9A83-4392-8DA0-42E131A1D93E}" destId="{89294247-E571-44EE-AAE9-C98FF8BDA857}" srcOrd="3" destOrd="0" presId="urn:microsoft.com/office/officeart/2005/8/layout/default"/>
    <dgm:cxn modelId="{894B9476-8443-487A-9665-F465D04AA428}" type="presParOf" srcId="{CC01511F-9A83-4392-8DA0-42E131A1D93E}" destId="{16F4B6A6-CC5D-49E4-B1DC-16B011EA47D2}" srcOrd="4" destOrd="0" presId="urn:microsoft.com/office/officeart/2005/8/layout/default"/>
    <dgm:cxn modelId="{9234D0A4-F7E6-468A-A621-5123E5F6B9A8}" type="presParOf" srcId="{CC01511F-9A83-4392-8DA0-42E131A1D93E}" destId="{FAA81A41-2847-43D6-BC93-40EF2A75AB7C}" srcOrd="5" destOrd="0" presId="urn:microsoft.com/office/officeart/2005/8/layout/default"/>
    <dgm:cxn modelId="{26E7B163-57FC-4C24-A5D4-3FDD07C7136E}" type="presParOf" srcId="{CC01511F-9A83-4392-8DA0-42E131A1D93E}" destId="{2B419490-EF53-434F-81A1-47E0EACA8182}" srcOrd="6" destOrd="0" presId="urn:microsoft.com/office/officeart/2005/8/layout/default"/>
    <dgm:cxn modelId="{B57724CA-83AF-4004-9D40-7FFF62B2411C}" type="presParOf" srcId="{CC01511F-9A83-4392-8DA0-42E131A1D93E}" destId="{CD0C1226-E2F0-4F3F-84A5-B3165F70ECB1}" srcOrd="7" destOrd="0" presId="urn:microsoft.com/office/officeart/2005/8/layout/default"/>
    <dgm:cxn modelId="{7EA6625F-F5B5-4144-AF33-4F72B1EEFB9F}" type="presParOf" srcId="{CC01511F-9A83-4392-8DA0-42E131A1D93E}" destId="{ADD30F02-41BF-45AB-A90F-1B032E7977CC}"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79E3FD-ED06-4BD7-AC8A-AB5D4302D7B9}">
      <dsp:nvSpPr>
        <dsp:cNvPr id="0" name=""/>
        <dsp:cNvSpPr/>
      </dsp:nvSpPr>
      <dsp:spPr>
        <a:xfrm rot="5400000">
          <a:off x="5248282" y="-2196676"/>
          <a:ext cx="695690" cy="5266944"/>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tr-TR" sz="3500" kern="1200" dirty="0" smtClean="0"/>
            <a:t>11-18 Nisan 2018</a:t>
          </a:r>
          <a:endParaRPr lang="tr-TR" sz="3500" kern="1200" dirty="0"/>
        </a:p>
      </dsp:txBody>
      <dsp:txXfrm rot="5400000">
        <a:off x="5248282" y="-2196676"/>
        <a:ext cx="695690" cy="5266944"/>
      </dsp:txXfrm>
    </dsp:sp>
    <dsp:sp modelId="{1D7E3258-32A2-4C70-965F-9E27029F226C}">
      <dsp:nvSpPr>
        <dsp:cNvPr id="0" name=""/>
        <dsp:cNvSpPr/>
      </dsp:nvSpPr>
      <dsp:spPr>
        <a:xfrm>
          <a:off x="0" y="1988"/>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Başvuru</a:t>
          </a:r>
          <a:endParaRPr lang="tr-TR" sz="2400" kern="1200" dirty="0"/>
        </a:p>
      </dsp:txBody>
      <dsp:txXfrm>
        <a:off x="0" y="1988"/>
        <a:ext cx="2962656" cy="869612"/>
      </dsp:txXfrm>
    </dsp:sp>
    <dsp:sp modelId="{9DA38998-BED0-4F96-B091-7A99636A92C2}">
      <dsp:nvSpPr>
        <dsp:cNvPr id="0" name=""/>
        <dsp:cNvSpPr/>
      </dsp:nvSpPr>
      <dsp:spPr>
        <a:xfrm rot="5400000">
          <a:off x="5248282" y="-1283583"/>
          <a:ext cx="695690" cy="5266944"/>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tr-TR" sz="3500" kern="1200" dirty="0" smtClean="0"/>
            <a:t>22 Mayıs 2018</a:t>
          </a:r>
          <a:endParaRPr lang="tr-TR" sz="3500" kern="1200" dirty="0"/>
        </a:p>
      </dsp:txBody>
      <dsp:txXfrm rot="5400000">
        <a:off x="5248282" y="-1283583"/>
        <a:ext cx="695690" cy="5266944"/>
      </dsp:txXfrm>
    </dsp:sp>
    <dsp:sp modelId="{4998AAAC-0B1C-48A7-8856-6C02B52BD25B}">
      <dsp:nvSpPr>
        <dsp:cNvPr id="0" name=""/>
        <dsp:cNvSpPr/>
      </dsp:nvSpPr>
      <dsp:spPr>
        <a:xfrm>
          <a:off x="0" y="915082"/>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Sınav Giriş Belgeleri</a:t>
          </a:r>
          <a:endParaRPr lang="tr-TR" sz="2400" kern="1200" dirty="0"/>
        </a:p>
      </dsp:txBody>
      <dsp:txXfrm>
        <a:off x="0" y="915082"/>
        <a:ext cx="2962656" cy="869612"/>
      </dsp:txXfrm>
    </dsp:sp>
    <dsp:sp modelId="{2D3A12FC-E05D-4986-AB5F-46713FBA77D4}">
      <dsp:nvSpPr>
        <dsp:cNvPr id="0" name=""/>
        <dsp:cNvSpPr/>
      </dsp:nvSpPr>
      <dsp:spPr>
        <a:xfrm rot="5400000">
          <a:off x="5248282" y="-370490"/>
          <a:ext cx="695690" cy="5266944"/>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tr-TR" sz="3500" kern="1200" dirty="0" smtClean="0"/>
            <a:t>02 Haziran 2018</a:t>
          </a:r>
          <a:endParaRPr lang="tr-TR" sz="3500" kern="1200" dirty="0"/>
        </a:p>
      </dsp:txBody>
      <dsp:txXfrm rot="5400000">
        <a:off x="5248282" y="-370490"/>
        <a:ext cx="695690" cy="5266944"/>
      </dsp:txXfrm>
    </dsp:sp>
    <dsp:sp modelId="{3851BD27-01C6-4925-BFDA-00F6A2372F99}">
      <dsp:nvSpPr>
        <dsp:cNvPr id="0" name=""/>
        <dsp:cNvSpPr/>
      </dsp:nvSpPr>
      <dsp:spPr>
        <a:xfrm>
          <a:off x="0" y="1828175"/>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Sınav </a:t>
          </a:r>
          <a:endParaRPr lang="tr-TR" sz="2400" kern="1200" dirty="0"/>
        </a:p>
      </dsp:txBody>
      <dsp:txXfrm>
        <a:off x="0" y="1828175"/>
        <a:ext cx="2962656" cy="869612"/>
      </dsp:txXfrm>
    </dsp:sp>
    <dsp:sp modelId="{399F1DB7-9D29-4695-8F7E-9DB7B013BA15}">
      <dsp:nvSpPr>
        <dsp:cNvPr id="0" name=""/>
        <dsp:cNvSpPr/>
      </dsp:nvSpPr>
      <dsp:spPr>
        <a:xfrm rot="5400000">
          <a:off x="5248282" y="542602"/>
          <a:ext cx="695690" cy="5266944"/>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tr-TR" sz="3500" kern="1200" dirty="0" smtClean="0"/>
            <a:t>22 Haziran 2018</a:t>
          </a:r>
          <a:endParaRPr lang="tr-TR" sz="3500" kern="1200" dirty="0"/>
        </a:p>
      </dsp:txBody>
      <dsp:txXfrm rot="5400000">
        <a:off x="5248282" y="542602"/>
        <a:ext cx="695690" cy="5266944"/>
      </dsp:txXfrm>
    </dsp:sp>
    <dsp:sp modelId="{0C9CA5DD-8581-48CC-9A8B-3A9A923B76AC}">
      <dsp:nvSpPr>
        <dsp:cNvPr id="0" name=""/>
        <dsp:cNvSpPr/>
      </dsp:nvSpPr>
      <dsp:spPr>
        <a:xfrm>
          <a:off x="0" y="2741268"/>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Sınav Sonuçlarının İlanı</a:t>
          </a:r>
          <a:endParaRPr lang="tr-TR" sz="2400" kern="1200" dirty="0"/>
        </a:p>
      </dsp:txBody>
      <dsp:txXfrm>
        <a:off x="0" y="2741268"/>
        <a:ext cx="2962656" cy="869612"/>
      </dsp:txXfrm>
    </dsp:sp>
    <dsp:sp modelId="{AF9D1ADE-43D9-42F4-A1FA-BB743F87318E}">
      <dsp:nvSpPr>
        <dsp:cNvPr id="0" name=""/>
        <dsp:cNvSpPr/>
      </dsp:nvSpPr>
      <dsp:spPr>
        <a:xfrm rot="5400000">
          <a:off x="5248282" y="1455695"/>
          <a:ext cx="695690" cy="5266944"/>
        </a:xfrm>
        <a:prstGeom prst="round2SameRect">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tr-TR" sz="3500" kern="1200" dirty="0" smtClean="0"/>
            <a:t>Temmuz 2018 </a:t>
          </a:r>
          <a:endParaRPr lang="tr-TR" sz="3500" kern="1200" dirty="0"/>
        </a:p>
      </dsp:txBody>
      <dsp:txXfrm rot="5400000">
        <a:off x="5248282" y="1455695"/>
        <a:ext cx="695690" cy="5266944"/>
      </dsp:txXfrm>
    </dsp:sp>
    <dsp:sp modelId="{6BC728CB-2A33-4344-91BD-28992B2E740A}">
      <dsp:nvSpPr>
        <dsp:cNvPr id="0" name=""/>
        <dsp:cNvSpPr/>
      </dsp:nvSpPr>
      <dsp:spPr>
        <a:xfrm>
          <a:off x="0" y="3654361"/>
          <a:ext cx="2962656" cy="869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smtClean="0"/>
            <a:t>Tercih İşlemleri</a:t>
          </a:r>
          <a:endParaRPr lang="tr-TR" sz="2400" kern="1200" dirty="0"/>
        </a:p>
      </dsp:txBody>
      <dsp:txXfrm>
        <a:off x="0" y="3654361"/>
        <a:ext cx="2962656" cy="8696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FC4273-5BD3-4568-8CAA-83E4564C27C5}">
      <dsp:nvSpPr>
        <dsp:cNvPr id="0" name=""/>
        <dsp:cNvSpPr/>
      </dsp:nvSpPr>
      <dsp:spPr>
        <a:xfrm>
          <a:off x="3613760" y="610"/>
          <a:ext cx="1413438" cy="1413438"/>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TÜRKÇE</a:t>
          </a:r>
        </a:p>
        <a:p>
          <a:pPr lvl="0" algn="ctr" defTabSz="622300">
            <a:lnSpc>
              <a:spcPct val="90000"/>
            </a:lnSpc>
            <a:spcBef>
              <a:spcPct val="0"/>
            </a:spcBef>
            <a:spcAft>
              <a:spcPct val="35000"/>
            </a:spcAft>
          </a:pPr>
          <a:r>
            <a:rPr lang="tr-TR" sz="1400" b="1" kern="1200" dirty="0" smtClean="0">
              <a:solidFill>
                <a:schemeClr val="tx1"/>
              </a:solidFill>
            </a:rPr>
            <a:t>(20)</a:t>
          </a:r>
          <a:endParaRPr lang="tr-TR" sz="1400" b="1" kern="1200" dirty="0">
            <a:solidFill>
              <a:schemeClr val="tx1"/>
            </a:solidFill>
          </a:endParaRPr>
        </a:p>
      </dsp:txBody>
      <dsp:txXfrm>
        <a:off x="3613760" y="610"/>
        <a:ext cx="1413438" cy="1413438"/>
      </dsp:txXfrm>
    </dsp:sp>
    <dsp:sp modelId="{9D24D7E5-7A36-4C6A-9CCF-E56031249D2C}">
      <dsp:nvSpPr>
        <dsp:cNvPr id="0" name=""/>
        <dsp:cNvSpPr/>
      </dsp:nvSpPr>
      <dsp:spPr>
        <a:xfrm rot="1800000">
          <a:off x="5042560" y="994311"/>
          <a:ext cx="376223" cy="477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800000">
        <a:off x="5042560" y="994311"/>
        <a:ext cx="376223" cy="477035"/>
      </dsp:txXfrm>
    </dsp:sp>
    <dsp:sp modelId="{0CDF6655-1AD6-4C9A-B566-38049F41F8D2}">
      <dsp:nvSpPr>
        <dsp:cNvPr id="0" name=""/>
        <dsp:cNvSpPr/>
      </dsp:nvSpPr>
      <dsp:spPr>
        <a:xfrm>
          <a:off x="5452587" y="1062257"/>
          <a:ext cx="1413438" cy="1413438"/>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MATEMATİK</a:t>
          </a:r>
        </a:p>
        <a:p>
          <a:pPr lvl="0" algn="ctr" defTabSz="622300">
            <a:lnSpc>
              <a:spcPct val="90000"/>
            </a:lnSpc>
            <a:spcBef>
              <a:spcPct val="0"/>
            </a:spcBef>
            <a:spcAft>
              <a:spcPct val="35000"/>
            </a:spcAft>
          </a:pPr>
          <a:r>
            <a:rPr lang="tr-TR" sz="1400" b="1" kern="1200" dirty="0" smtClean="0">
              <a:solidFill>
                <a:schemeClr val="tx1"/>
              </a:solidFill>
            </a:rPr>
            <a:t>(20)</a:t>
          </a:r>
          <a:endParaRPr lang="tr-TR" sz="1400" b="1" kern="1200" dirty="0">
            <a:solidFill>
              <a:schemeClr val="tx1"/>
            </a:solidFill>
          </a:endParaRPr>
        </a:p>
      </dsp:txBody>
      <dsp:txXfrm>
        <a:off x="5452587" y="1062257"/>
        <a:ext cx="1413438" cy="1413438"/>
      </dsp:txXfrm>
    </dsp:sp>
    <dsp:sp modelId="{D9A03053-7726-4CEE-A793-443AA26E97E3}">
      <dsp:nvSpPr>
        <dsp:cNvPr id="0" name=""/>
        <dsp:cNvSpPr/>
      </dsp:nvSpPr>
      <dsp:spPr>
        <a:xfrm rot="5400000">
          <a:off x="5971195" y="2581458"/>
          <a:ext cx="376223" cy="477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5400000">
        <a:off x="5971195" y="2581458"/>
        <a:ext cx="376223" cy="477035"/>
      </dsp:txXfrm>
    </dsp:sp>
    <dsp:sp modelId="{94A5CC6C-59D0-4F49-BC8C-7991293D7FF3}">
      <dsp:nvSpPr>
        <dsp:cNvPr id="0" name=""/>
        <dsp:cNvSpPr/>
      </dsp:nvSpPr>
      <dsp:spPr>
        <a:xfrm>
          <a:off x="5452587" y="3185552"/>
          <a:ext cx="1413438" cy="1413438"/>
        </a:xfrm>
        <a:prstGeom prst="ellipse">
          <a:avLst/>
        </a:prstGeom>
        <a:solidFill>
          <a:srgbClr val="FFDB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FEN BİLİMLERİ</a:t>
          </a:r>
        </a:p>
        <a:p>
          <a:pPr lvl="0" algn="ctr" defTabSz="622300">
            <a:lnSpc>
              <a:spcPct val="90000"/>
            </a:lnSpc>
            <a:spcBef>
              <a:spcPct val="0"/>
            </a:spcBef>
            <a:spcAft>
              <a:spcPct val="35000"/>
            </a:spcAft>
          </a:pPr>
          <a:r>
            <a:rPr lang="tr-TR" sz="1400" b="1" kern="1200" dirty="0" smtClean="0">
              <a:solidFill>
                <a:schemeClr val="tx1"/>
              </a:solidFill>
            </a:rPr>
            <a:t>(20)</a:t>
          </a:r>
          <a:endParaRPr lang="tr-TR" sz="1400" b="1" kern="1200" dirty="0">
            <a:solidFill>
              <a:schemeClr val="tx1"/>
            </a:solidFill>
          </a:endParaRPr>
        </a:p>
      </dsp:txBody>
      <dsp:txXfrm>
        <a:off x="5452587" y="3185552"/>
        <a:ext cx="1413438" cy="1413438"/>
      </dsp:txXfrm>
    </dsp:sp>
    <dsp:sp modelId="{4AB656C2-519A-4498-ADAA-B5B4A7BB8E36}">
      <dsp:nvSpPr>
        <dsp:cNvPr id="0" name=""/>
        <dsp:cNvSpPr/>
      </dsp:nvSpPr>
      <dsp:spPr>
        <a:xfrm rot="9000000">
          <a:off x="5061002" y="4179253"/>
          <a:ext cx="376223" cy="477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9000000">
        <a:off x="5061002" y="4179253"/>
        <a:ext cx="376223" cy="477035"/>
      </dsp:txXfrm>
    </dsp:sp>
    <dsp:sp modelId="{0DDA790A-7376-4AAD-98E4-749ECFFCDE9D}">
      <dsp:nvSpPr>
        <dsp:cNvPr id="0" name=""/>
        <dsp:cNvSpPr/>
      </dsp:nvSpPr>
      <dsp:spPr>
        <a:xfrm>
          <a:off x="3613760" y="4247199"/>
          <a:ext cx="1413438" cy="1413438"/>
        </a:xfrm>
        <a:prstGeom prst="ellipse">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İNKILAP TARİHİ</a:t>
          </a:r>
        </a:p>
        <a:p>
          <a:pPr lvl="0" algn="ctr" defTabSz="622300">
            <a:lnSpc>
              <a:spcPct val="90000"/>
            </a:lnSpc>
            <a:spcBef>
              <a:spcPct val="0"/>
            </a:spcBef>
            <a:spcAft>
              <a:spcPct val="35000"/>
            </a:spcAft>
          </a:pPr>
          <a:r>
            <a:rPr lang="tr-TR" sz="1400" kern="1200" dirty="0" smtClean="0"/>
            <a:t>(10)</a:t>
          </a:r>
          <a:endParaRPr lang="tr-TR" sz="1400" kern="1200" dirty="0"/>
        </a:p>
      </dsp:txBody>
      <dsp:txXfrm>
        <a:off x="3613760" y="4247199"/>
        <a:ext cx="1413438" cy="1413438"/>
      </dsp:txXfrm>
    </dsp:sp>
    <dsp:sp modelId="{35B3F270-A2DF-47D5-9DD0-D322498DAE9C}">
      <dsp:nvSpPr>
        <dsp:cNvPr id="0" name=""/>
        <dsp:cNvSpPr/>
      </dsp:nvSpPr>
      <dsp:spPr>
        <a:xfrm rot="12600000">
          <a:off x="3222175" y="4189901"/>
          <a:ext cx="376223" cy="477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2600000">
        <a:off x="3222175" y="4189901"/>
        <a:ext cx="376223" cy="477035"/>
      </dsp:txXfrm>
    </dsp:sp>
    <dsp:sp modelId="{674594EA-ACAA-41C2-9474-4FD404D64CD7}">
      <dsp:nvSpPr>
        <dsp:cNvPr id="0" name=""/>
        <dsp:cNvSpPr/>
      </dsp:nvSpPr>
      <dsp:spPr>
        <a:xfrm>
          <a:off x="1774933" y="3185552"/>
          <a:ext cx="1413438" cy="1413438"/>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DİN KÜLTÜRÜ</a:t>
          </a:r>
        </a:p>
        <a:p>
          <a:pPr lvl="0" algn="ctr" defTabSz="622300">
            <a:lnSpc>
              <a:spcPct val="90000"/>
            </a:lnSpc>
            <a:spcBef>
              <a:spcPct val="0"/>
            </a:spcBef>
            <a:spcAft>
              <a:spcPct val="35000"/>
            </a:spcAft>
          </a:pPr>
          <a:r>
            <a:rPr lang="tr-TR" sz="1400" b="1" kern="1200" dirty="0" smtClean="0">
              <a:solidFill>
                <a:schemeClr val="tx1"/>
              </a:solidFill>
            </a:rPr>
            <a:t>(10)</a:t>
          </a:r>
          <a:endParaRPr lang="tr-TR" sz="1400" b="1" kern="1200" dirty="0">
            <a:solidFill>
              <a:schemeClr val="tx1"/>
            </a:solidFill>
          </a:endParaRPr>
        </a:p>
      </dsp:txBody>
      <dsp:txXfrm>
        <a:off x="1774933" y="3185552"/>
        <a:ext cx="1413438" cy="1413438"/>
      </dsp:txXfrm>
    </dsp:sp>
    <dsp:sp modelId="{700F76CB-951D-4A49-ACD8-627865B998BD}">
      <dsp:nvSpPr>
        <dsp:cNvPr id="0" name=""/>
        <dsp:cNvSpPr/>
      </dsp:nvSpPr>
      <dsp:spPr>
        <a:xfrm rot="16200000">
          <a:off x="2293541" y="2602754"/>
          <a:ext cx="376223" cy="477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6200000">
        <a:off x="2293541" y="2602754"/>
        <a:ext cx="376223" cy="477035"/>
      </dsp:txXfrm>
    </dsp:sp>
    <dsp:sp modelId="{2A88801A-CCBF-4040-A34F-DAFFCD5EDE18}">
      <dsp:nvSpPr>
        <dsp:cNvPr id="0" name=""/>
        <dsp:cNvSpPr/>
      </dsp:nvSpPr>
      <dsp:spPr>
        <a:xfrm>
          <a:off x="1774933" y="1062257"/>
          <a:ext cx="1413438" cy="14134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YABANCI DİL</a:t>
          </a:r>
        </a:p>
        <a:p>
          <a:pPr lvl="0" algn="ctr" defTabSz="622300">
            <a:lnSpc>
              <a:spcPct val="90000"/>
            </a:lnSpc>
            <a:spcBef>
              <a:spcPct val="0"/>
            </a:spcBef>
            <a:spcAft>
              <a:spcPct val="35000"/>
            </a:spcAft>
          </a:pPr>
          <a:r>
            <a:rPr lang="tr-TR" sz="1400" b="1" kern="1200" dirty="0" smtClean="0">
              <a:solidFill>
                <a:schemeClr val="tx1"/>
              </a:solidFill>
            </a:rPr>
            <a:t>(10)</a:t>
          </a:r>
          <a:endParaRPr lang="tr-TR" sz="1400" b="1" kern="1200" dirty="0">
            <a:solidFill>
              <a:schemeClr val="tx1"/>
            </a:solidFill>
          </a:endParaRPr>
        </a:p>
      </dsp:txBody>
      <dsp:txXfrm>
        <a:off x="1774933" y="1062257"/>
        <a:ext cx="1413438" cy="1413438"/>
      </dsp:txXfrm>
    </dsp:sp>
    <dsp:sp modelId="{FA6880A6-FC46-49B6-B221-A8B7F1AEC0C1}">
      <dsp:nvSpPr>
        <dsp:cNvPr id="0" name=""/>
        <dsp:cNvSpPr/>
      </dsp:nvSpPr>
      <dsp:spPr>
        <a:xfrm rot="19800000">
          <a:off x="3203733" y="1004959"/>
          <a:ext cx="376223" cy="477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9800000">
        <a:off x="3203733" y="1004959"/>
        <a:ext cx="376223" cy="47703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2DC022-314D-473F-ABBE-C47A0429725D}">
      <dsp:nvSpPr>
        <dsp:cNvPr id="0" name=""/>
        <dsp:cNvSpPr/>
      </dsp:nvSpPr>
      <dsp:spPr>
        <a:xfrm>
          <a:off x="1368147" y="0"/>
          <a:ext cx="2073830" cy="424847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b="1" kern="1200" dirty="0" smtClean="0"/>
            <a:t>09:30 Başlama</a:t>
          </a:r>
          <a:endParaRPr lang="tr-TR" sz="2000" b="1"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66800">
            <a:lnSpc>
              <a:spcPct val="90000"/>
            </a:lnSpc>
            <a:spcBef>
              <a:spcPct val="0"/>
            </a:spcBef>
            <a:spcAft>
              <a:spcPct val="15000"/>
            </a:spcAft>
            <a:buChar char="••"/>
          </a:pPr>
          <a:r>
            <a:rPr lang="tr-TR" sz="2400" b="1" kern="1200" dirty="0" smtClean="0"/>
            <a:t>50 Soru</a:t>
          </a:r>
          <a:endParaRPr lang="tr-TR" sz="2400" b="1"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22350">
            <a:lnSpc>
              <a:spcPct val="90000"/>
            </a:lnSpc>
            <a:spcBef>
              <a:spcPct val="0"/>
            </a:spcBef>
            <a:spcAft>
              <a:spcPct val="15000"/>
            </a:spcAft>
            <a:buChar char="••"/>
          </a:pPr>
          <a:r>
            <a:rPr lang="tr-TR" sz="2300" b="1" kern="1200" dirty="0" smtClean="0"/>
            <a:t>75 </a:t>
          </a:r>
          <a:r>
            <a:rPr lang="tr-TR" sz="2300" b="1" kern="1200" dirty="0" err="1" smtClean="0"/>
            <a:t>dk</a:t>
          </a:r>
          <a:r>
            <a:rPr lang="tr-TR" sz="2300" b="1" kern="1200" dirty="0" smtClean="0"/>
            <a:t> süre</a:t>
          </a:r>
          <a:endParaRPr lang="tr-TR" sz="2300" b="1" kern="1200" dirty="0"/>
        </a:p>
      </dsp:txBody>
      <dsp:txXfrm>
        <a:off x="1368147" y="0"/>
        <a:ext cx="2073830" cy="4248472"/>
      </dsp:txXfrm>
    </dsp:sp>
    <dsp:sp modelId="{44A4E0F2-31A1-4671-B4B2-D06870EF63FB}">
      <dsp:nvSpPr>
        <dsp:cNvPr id="0" name=""/>
        <dsp:cNvSpPr/>
      </dsp:nvSpPr>
      <dsp:spPr>
        <a:xfrm>
          <a:off x="0" y="0"/>
          <a:ext cx="1382553" cy="42484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tr-TR" sz="3000" kern="1200" dirty="0" smtClean="0"/>
            <a:t>Birinci Bölüm</a:t>
          </a:r>
          <a:endParaRPr lang="tr-TR" sz="3000" kern="1200" dirty="0"/>
        </a:p>
      </dsp:txBody>
      <dsp:txXfrm>
        <a:off x="0" y="0"/>
        <a:ext cx="1382553" cy="42484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2DC022-314D-473F-ABBE-C47A0429725D}">
      <dsp:nvSpPr>
        <dsp:cNvPr id="0" name=""/>
        <dsp:cNvSpPr/>
      </dsp:nvSpPr>
      <dsp:spPr>
        <a:xfrm>
          <a:off x="1225632" y="0"/>
          <a:ext cx="1857806" cy="424847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b="1" kern="1200" dirty="0" smtClean="0"/>
            <a:t>11:30 Başlama</a:t>
          </a:r>
          <a:endParaRPr lang="tr-TR" sz="2000" b="1"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66800">
            <a:lnSpc>
              <a:spcPct val="90000"/>
            </a:lnSpc>
            <a:spcBef>
              <a:spcPct val="0"/>
            </a:spcBef>
            <a:spcAft>
              <a:spcPct val="15000"/>
            </a:spcAft>
            <a:buChar char="••"/>
          </a:pPr>
          <a:r>
            <a:rPr lang="tr-TR" sz="2400" b="1" kern="1200" dirty="0" smtClean="0"/>
            <a:t>40 Soru</a:t>
          </a:r>
          <a:endParaRPr lang="tr-TR" sz="2400" b="1"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22350">
            <a:lnSpc>
              <a:spcPct val="90000"/>
            </a:lnSpc>
            <a:spcBef>
              <a:spcPct val="0"/>
            </a:spcBef>
            <a:spcAft>
              <a:spcPct val="15000"/>
            </a:spcAft>
            <a:buChar char="••"/>
          </a:pPr>
          <a:endParaRPr lang="tr-TR" sz="2300" kern="1200" dirty="0"/>
        </a:p>
        <a:p>
          <a:pPr marL="228600" lvl="1" indent="-228600" algn="l" defTabSz="1022350">
            <a:lnSpc>
              <a:spcPct val="90000"/>
            </a:lnSpc>
            <a:spcBef>
              <a:spcPct val="0"/>
            </a:spcBef>
            <a:spcAft>
              <a:spcPct val="15000"/>
            </a:spcAft>
            <a:buChar char="••"/>
          </a:pPr>
          <a:r>
            <a:rPr lang="tr-TR" sz="2300" b="1" kern="1200" dirty="0" smtClean="0"/>
            <a:t>60 </a:t>
          </a:r>
          <a:r>
            <a:rPr lang="tr-TR" sz="2300" b="1" kern="1200" dirty="0" err="1" smtClean="0"/>
            <a:t>dk</a:t>
          </a:r>
          <a:r>
            <a:rPr lang="tr-TR" sz="2300" b="1" kern="1200" dirty="0" smtClean="0"/>
            <a:t> süre</a:t>
          </a:r>
          <a:endParaRPr lang="tr-TR" sz="2300" b="1" kern="1200" dirty="0"/>
        </a:p>
      </dsp:txBody>
      <dsp:txXfrm>
        <a:off x="1225632" y="0"/>
        <a:ext cx="1857806" cy="4248472"/>
      </dsp:txXfrm>
    </dsp:sp>
    <dsp:sp modelId="{44A4E0F2-31A1-4671-B4B2-D06870EF63FB}">
      <dsp:nvSpPr>
        <dsp:cNvPr id="0" name=""/>
        <dsp:cNvSpPr/>
      </dsp:nvSpPr>
      <dsp:spPr>
        <a:xfrm>
          <a:off x="83396" y="0"/>
          <a:ext cx="1238537" cy="42484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tr-TR" sz="2700" kern="1200" dirty="0" smtClean="0"/>
            <a:t>İkinci Bölüm</a:t>
          </a:r>
          <a:endParaRPr lang="tr-TR" sz="2700" kern="1200" dirty="0"/>
        </a:p>
      </dsp:txBody>
      <dsp:txXfrm>
        <a:off x="83396" y="0"/>
        <a:ext cx="1238537" cy="424847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0DC3A-978B-4CB4-9585-54F1CFF9B724}">
      <dsp:nvSpPr>
        <dsp:cNvPr id="0" name=""/>
        <dsp:cNvSpPr/>
      </dsp:nvSpPr>
      <dsp:spPr>
        <a:xfrm>
          <a:off x="2310" y="705731"/>
          <a:ext cx="1227608" cy="491043"/>
        </a:xfrm>
        <a:prstGeom prst="rect">
          <a:avLst/>
        </a:prstGeom>
        <a:solidFill>
          <a:schemeClr val="accent5">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t>TÜRKÇE</a:t>
          </a:r>
          <a:endParaRPr lang="tr-TR" sz="1300" b="1" kern="1200" dirty="0"/>
        </a:p>
      </dsp:txBody>
      <dsp:txXfrm>
        <a:off x="2310" y="705731"/>
        <a:ext cx="1227608" cy="491043"/>
      </dsp:txXfrm>
    </dsp:sp>
    <dsp:sp modelId="{60ECDD3C-3491-456C-9881-A09CC94EC321}">
      <dsp:nvSpPr>
        <dsp:cNvPr id="0" name=""/>
        <dsp:cNvSpPr/>
      </dsp:nvSpPr>
      <dsp:spPr>
        <a:xfrm>
          <a:off x="2310" y="1196775"/>
          <a:ext cx="1227608" cy="2810880"/>
        </a:xfrm>
        <a:prstGeom prst="rect">
          <a:avLst/>
        </a:prstGeom>
        <a:solidFill>
          <a:schemeClr val="bg2">
            <a:lumMod val="90000"/>
            <a:alpha val="90000"/>
          </a:schemeClr>
        </a:solidFill>
        <a:ln w="25400" cap="flat" cmpd="sng" algn="ctr">
          <a:solidFill>
            <a:schemeClr val="tx1">
              <a:lumMod val="75000"/>
              <a:lumOff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ctr" anchorCtr="0">
          <a:noAutofit/>
        </a:bodyPr>
        <a:lstStyle/>
        <a:p>
          <a:pPr marL="285750" lvl="1" indent="-285750" algn="ctr" defTabSz="2000250">
            <a:lnSpc>
              <a:spcPct val="90000"/>
            </a:lnSpc>
            <a:spcBef>
              <a:spcPct val="0"/>
            </a:spcBef>
            <a:spcAft>
              <a:spcPct val="15000"/>
            </a:spcAft>
            <a:buChar char="••"/>
          </a:pPr>
          <a:r>
            <a:rPr lang="tr-TR" sz="4500" b="1" kern="1200" dirty="0" smtClean="0"/>
            <a:t>4</a:t>
          </a:r>
          <a:endParaRPr lang="tr-TR" sz="4500" b="1" kern="1200" dirty="0"/>
        </a:p>
      </dsp:txBody>
      <dsp:txXfrm>
        <a:off x="2310" y="1196775"/>
        <a:ext cx="1227608" cy="2810880"/>
      </dsp:txXfrm>
    </dsp:sp>
    <dsp:sp modelId="{33D98730-C57D-4785-9131-6F2522F8150B}">
      <dsp:nvSpPr>
        <dsp:cNvPr id="0" name=""/>
        <dsp:cNvSpPr/>
      </dsp:nvSpPr>
      <dsp:spPr>
        <a:xfrm>
          <a:off x="1401784" y="705731"/>
          <a:ext cx="1227608" cy="491043"/>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b="1" kern="1200" dirty="0" smtClean="0"/>
            <a:t>MATEMATİK</a:t>
          </a:r>
          <a:endParaRPr lang="tr-TR" sz="1050" b="1" kern="1200" dirty="0"/>
        </a:p>
      </dsp:txBody>
      <dsp:txXfrm>
        <a:off x="1401784" y="705731"/>
        <a:ext cx="1227608" cy="491043"/>
      </dsp:txXfrm>
    </dsp:sp>
    <dsp:sp modelId="{713E1571-1E8C-4FF1-8190-32B2D2ABC2D5}">
      <dsp:nvSpPr>
        <dsp:cNvPr id="0" name=""/>
        <dsp:cNvSpPr/>
      </dsp:nvSpPr>
      <dsp:spPr>
        <a:xfrm>
          <a:off x="1401784" y="1196775"/>
          <a:ext cx="1227608" cy="2810880"/>
        </a:xfrm>
        <a:prstGeom prst="rect">
          <a:avLst/>
        </a:prstGeom>
        <a:solidFill>
          <a:schemeClr val="bg2">
            <a:lumMod val="90000"/>
            <a:alpha val="90000"/>
          </a:schemeClr>
        </a:solidFill>
        <a:ln w="25400" cap="flat" cmpd="sng" algn="ctr">
          <a:solidFill>
            <a:schemeClr val="tx1">
              <a:lumMod val="75000"/>
              <a:lumOff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ctr" anchorCtr="0">
          <a:noAutofit/>
        </a:bodyPr>
        <a:lstStyle/>
        <a:p>
          <a:pPr marL="285750" lvl="1" indent="-285750" algn="ctr" defTabSz="2000250">
            <a:lnSpc>
              <a:spcPct val="90000"/>
            </a:lnSpc>
            <a:spcBef>
              <a:spcPct val="0"/>
            </a:spcBef>
            <a:spcAft>
              <a:spcPct val="15000"/>
            </a:spcAft>
            <a:buChar char="••"/>
          </a:pPr>
          <a:r>
            <a:rPr lang="tr-TR" sz="4500" b="1" kern="1200" dirty="0" smtClean="0"/>
            <a:t>4</a:t>
          </a:r>
          <a:endParaRPr lang="tr-TR" sz="4500" b="1" kern="1200" dirty="0"/>
        </a:p>
      </dsp:txBody>
      <dsp:txXfrm>
        <a:off x="1401784" y="1196775"/>
        <a:ext cx="1227608" cy="2810880"/>
      </dsp:txXfrm>
    </dsp:sp>
    <dsp:sp modelId="{14D8EBBA-D242-4452-BFA3-11C3B8B2C99F}">
      <dsp:nvSpPr>
        <dsp:cNvPr id="0" name=""/>
        <dsp:cNvSpPr/>
      </dsp:nvSpPr>
      <dsp:spPr>
        <a:xfrm>
          <a:off x="2801258" y="705731"/>
          <a:ext cx="1227608" cy="491043"/>
        </a:xfrm>
        <a:prstGeom prst="rect">
          <a:avLst/>
        </a:prstGeom>
        <a:solidFill>
          <a:srgbClr val="FF5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tr-TR" sz="1100" kern="1200" dirty="0" smtClean="0"/>
            <a:t>FEN </a:t>
          </a:r>
          <a:r>
            <a:rPr lang="tr-TR" sz="1600" b="1" kern="1200" dirty="0" smtClean="0"/>
            <a:t>BİLİMLERİ</a:t>
          </a:r>
          <a:endParaRPr lang="tr-TR" sz="1100" b="1" kern="1200" dirty="0"/>
        </a:p>
      </dsp:txBody>
      <dsp:txXfrm>
        <a:off x="2801258" y="705731"/>
        <a:ext cx="1227608" cy="491043"/>
      </dsp:txXfrm>
    </dsp:sp>
    <dsp:sp modelId="{B21B88F3-D342-4C47-8E94-FCE19B0E40BF}">
      <dsp:nvSpPr>
        <dsp:cNvPr id="0" name=""/>
        <dsp:cNvSpPr/>
      </dsp:nvSpPr>
      <dsp:spPr>
        <a:xfrm>
          <a:off x="2801258" y="1196775"/>
          <a:ext cx="1227608" cy="2810880"/>
        </a:xfrm>
        <a:prstGeom prst="rect">
          <a:avLst/>
        </a:prstGeom>
        <a:solidFill>
          <a:schemeClr val="bg2">
            <a:lumMod val="90000"/>
            <a:alpha val="90000"/>
          </a:schemeClr>
        </a:solidFill>
        <a:ln w="25400" cap="flat" cmpd="sng" algn="ctr">
          <a:solidFill>
            <a:schemeClr val="tx1">
              <a:lumMod val="75000"/>
              <a:lumOff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ctr" anchorCtr="0">
          <a:noAutofit/>
        </a:bodyPr>
        <a:lstStyle/>
        <a:p>
          <a:pPr marL="285750" lvl="1" indent="-285750" algn="ctr" defTabSz="2000250">
            <a:lnSpc>
              <a:spcPct val="90000"/>
            </a:lnSpc>
            <a:spcBef>
              <a:spcPct val="0"/>
            </a:spcBef>
            <a:spcAft>
              <a:spcPct val="15000"/>
            </a:spcAft>
            <a:buChar char="••"/>
          </a:pPr>
          <a:r>
            <a:rPr lang="tr-TR" sz="4500" b="1" kern="1200" dirty="0" smtClean="0"/>
            <a:t>4</a:t>
          </a:r>
          <a:endParaRPr lang="tr-TR" sz="4500" b="1" kern="1200" dirty="0"/>
        </a:p>
      </dsp:txBody>
      <dsp:txXfrm>
        <a:off x="2801258" y="1196775"/>
        <a:ext cx="1227608" cy="2810880"/>
      </dsp:txXfrm>
    </dsp:sp>
    <dsp:sp modelId="{C7D5A586-E902-404C-AABF-1B8296B4CF0F}">
      <dsp:nvSpPr>
        <dsp:cNvPr id="0" name=""/>
        <dsp:cNvSpPr/>
      </dsp:nvSpPr>
      <dsp:spPr>
        <a:xfrm>
          <a:off x="4200732" y="705731"/>
          <a:ext cx="1227608" cy="491043"/>
        </a:xfrm>
        <a:prstGeom prst="rect">
          <a:avLst/>
        </a:prstGeom>
        <a:solidFill>
          <a:schemeClr val="accent3">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b="1" kern="1200" dirty="0" smtClean="0"/>
            <a:t>İNKILAP TARİHİ</a:t>
          </a:r>
          <a:endParaRPr lang="tr-TR" sz="1800" b="1" kern="1200" dirty="0"/>
        </a:p>
      </dsp:txBody>
      <dsp:txXfrm>
        <a:off x="4200732" y="705731"/>
        <a:ext cx="1227608" cy="491043"/>
      </dsp:txXfrm>
    </dsp:sp>
    <dsp:sp modelId="{77D95A6A-D0E5-4C4E-99D5-A0460D0F1885}">
      <dsp:nvSpPr>
        <dsp:cNvPr id="0" name=""/>
        <dsp:cNvSpPr/>
      </dsp:nvSpPr>
      <dsp:spPr>
        <a:xfrm>
          <a:off x="4200732" y="1196775"/>
          <a:ext cx="1227608" cy="2810880"/>
        </a:xfrm>
        <a:prstGeom prst="rect">
          <a:avLst/>
        </a:prstGeom>
        <a:solidFill>
          <a:schemeClr val="bg2">
            <a:lumMod val="90000"/>
            <a:alpha val="90000"/>
          </a:schemeClr>
        </a:solidFill>
        <a:ln w="25400" cap="flat" cmpd="sng" algn="ctr">
          <a:solidFill>
            <a:schemeClr val="tx1">
              <a:lumMod val="75000"/>
              <a:lumOff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ctr" anchorCtr="0">
          <a:noAutofit/>
        </a:bodyPr>
        <a:lstStyle/>
        <a:p>
          <a:pPr marL="285750" lvl="1" indent="-285750" algn="ctr" defTabSz="2000250">
            <a:lnSpc>
              <a:spcPct val="90000"/>
            </a:lnSpc>
            <a:spcBef>
              <a:spcPct val="0"/>
            </a:spcBef>
            <a:spcAft>
              <a:spcPct val="15000"/>
            </a:spcAft>
            <a:buChar char="••"/>
          </a:pPr>
          <a:r>
            <a:rPr lang="tr-TR" sz="4500" b="1" kern="1200" dirty="0" smtClean="0"/>
            <a:t>1</a:t>
          </a:r>
          <a:endParaRPr lang="tr-TR" sz="4500" b="1" kern="1200" dirty="0"/>
        </a:p>
      </dsp:txBody>
      <dsp:txXfrm>
        <a:off x="4200732" y="1196775"/>
        <a:ext cx="1227608" cy="2810880"/>
      </dsp:txXfrm>
    </dsp:sp>
    <dsp:sp modelId="{60761B32-D2FD-4807-99EA-DA2ABEB30C3E}">
      <dsp:nvSpPr>
        <dsp:cNvPr id="0" name=""/>
        <dsp:cNvSpPr/>
      </dsp:nvSpPr>
      <dsp:spPr>
        <a:xfrm>
          <a:off x="5600206" y="705731"/>
          <a:ext cx="1227608" cy="491043"/>
        </a:xfrm>
        <a:prstGeom prst="rect">
          <a:avLst/>
        </a:prstGeom>
        <a:solidFill>
          <a:schemeClr val="tx1">
            <a:lumMod val="65000"/>
            <a:lumOff val="3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t>DİN KÜLTÜRÜ</a:t>
          </a:r>
          <a:endParaRPr lang="tr-TR" sz="1600" b="1" kern="1200" dirty="0"/>
        </a:p>
      </dsp:txBody>
      <dsp:txXfrm>
        <a:off x="5600206" y="705731"/>
        <a:ext cx="1227608" cy="491043"/>
      </dsp:txXfrm>
    </dsp:sp>
    <dsp:sp modelId="{01A8E99F-834D-4303-9EDE-7A9F63D6BF7C}">
      <dsp:nvSpPr>
        <dsp:cNvPr id="0" name=""/>
        <dsp:cNvSpPr/>
      </dsp:nvSpPr>
      <dsp:spPr>
        <a:xfrm>
          <a:off x="5600206" y="1196775"/>
          <a:ext cx="1227608" cy="2810880"/>
        </a:xfrm>
        <a:prstGeom prst="rect">
          <a:avLst/>
        </a:prstGeom>
        <a:solidFill>
          <a:schemeClr val="bg2">
            <a:lumMod val="90000"/>
            <a:alpha val="90000"/>
          </a:schemeClr>
        </a:solidFill>
        <a:ln w="25400" cap="flat" cmpd="sng" algn="ctr">
          <a:solidFill>
            <a:schemeClr val="tx1">
              <a:lumMod val="75000"/>
              <a:lumOff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ctr" anchorCtr="0">
          <a:noAutofit/>
        </a:bodyPr>
        <a:lstStyle/>
        <a:p>
          <a:pPr marL="285750" lvl="1" indent="-285750" algn="ctr" defTabSz="2000250">
            <a:lnSpc>
              <a:spcPct val="90000"/>
            </a:lnSpc>
            <a:spcBef>
              <a:spcPct val="0"/>
            </a:spcBef>
            <a:spcAft>
              <a:spcPct val="15000"/>
            </a:spcAft>
            <a:buChar char="••"/>
          </a:pPr>
          <a:r>
            <a:rPr lang="tr-TR" sz="4500" b="1" kern="1200" dirty="0" smtClean="0"/>
            <a:t>1</a:t>
          </a:r>
          <a:endParaRPr lang="tr-TR" sz="4500" b="1" kern="1200" dirty="0"/>
        </a:p>
      </dsp:txBody>
      <dsp:txXfrm>
        <a:off x="5600206" y="1196775"/>
        <a:ext cx="1227608" cy="2810880"/>
      </dsp:txXfrm>
    </dsp:sp>
    <dsp:sp modelId="{282AF5FA-EF53-4AB5-A990-F4689EF4141E}">
      <dsp:nvSpPr>
        <dsp:cNvPr id="0" name=""/>
        <dsp:cNvSpPr/>
      </dsp:nvSpPr>
      <dsp:spPr>
        <a:xfrm>
          <a:off x="6999680" y="705731"/>
          <a:ext cx="1227608" cy="491043"/>
        </a:xfrm>
        <a:prstGeom prst="rect">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b="1" kern="1200" dirty="0" smtClean="0"/>
            <a:t>YABANCI DİL</a:t>
          </a:r>
          <a:endParaRPr lang="tr-TR" sz="1800" b="1" kern="1200" dirty="0"/>
        </a:p>
      </dsp:txBody>
      <dsp:txXfrm>
        <a:off x="6999680" y="705731"/>
        <a:ext cx="1227608" cy="491043"/>
      </dsp:txXfrm>
    </dsp:sp>
    <dsp:sp modelId="{A7469163-7895-4AB0-9B01-49CB8C1B8582}">
      <dsp:nvSpPr>
        <dsp:cNvPr id="0" name=""/>
        <dsp:cNvSpPr/>
      </dsp:nvSpPr>
      <dsp:spPr>
        <a:xfrm>
          <a:off x="6999680" y="1196775"/>
          <a:ext cx="1227608" cy="2810880"/>
        </a:xfrm>
        <a:prstGeom prst="rect">
          <a:avLst/>
        </a:prstGeom>
        <a:solidFill>
          <a:schemeClr val="bg2">
            <a:lumMod val="90000"/>
            <a:alpha val="90000"/>
          </a:schemeClr>
        </a:solidFill>
        <a:ln w="25400" cap="flat" cmpd="sng" algn="ctr">
          <a:solidFill>
            <a:schemeClr val="tx1">
              <a:lumMod val="75000"/>
              <a:lumOff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ctr" anchorCtr="0">
          <a:noAutofit/>
        </a:bodyPr>
        <a:lstStyle/>
        <a:p>
          <a:pPr marL="285750" lvl="1" indent="-285750" algn="ctr" defTabSz="2000250">
            <a:lnSpc>
              <a:spcPct val="90000"/>
            </a:lnSpc>
            <a:spcBef>
              <a:spcPct val="0"/>
            </a:spcBef>
            <a:spcAft>
              <a:spcPct val="15000"/>
            </a:spcAft>
            <a:buChar char="••"/>
          </a:pPr>
          <a:r>
            <a:rPr lang="tr-TR" sz="4500" b="1" kern="1200" dirty="0" smtClean="0"/>
            <a:t>1</a:t>
          </a:r>
          <a:endParaRPr lang="tr-TR" sz="4500" b="1" kern="1200" dirty="0"/>
        </a:p>
      </dsp:txBody>
      <dsp:txXfrm>
        <a:off x="6999680" y="1196775"/>
        <a:ext cx="1227608" cy="28108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EFE48-8246-4269-84AA-C053A3DEDE49}">
      <dsp:nvSpPr>
        <dsp:cNvPr id="0" name=""/>
        <dsp:cNvSpPr/>
      </dsp:nvSpPr>
      <dsp:spPr>
        <a:xfrm>
          <a:off x="1188870" y="703"/>
          <a:ext cx="2879616" cy="172777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accent4">
                  <a:lumMod val="50000"/>
                </a:schemeClr>
              </a:solidFill>
            </a:rPr>
            <a:t>Merkezi Sınava Girmek Zorunlu Değil</a:t>
          </a:r>
          <a:endParaRPr lang="tr-TR" sz="3200" b="1" kern="1200" dirty="0">
            <a:solidFill>
              <a:schemeClr val="accent4">
                <a:lumMod val="50000"/>
              </a:schemeClr>
            </a:solidFill>
          </a:endParaRPr>
        </a:p>
      </dsp:txBody>
      <dsp:txXfrm>
        <a:off x="1188870" y="703"/>
        <a:ext cx="2879616" cy="1727770"/>
      </dsp:txXfrm>
    </dsp:sp>
    <dsp:sp modelId="{607E1B4F-B5FE-4E22-AD24-B101EE09E037}">
      <dsp:nvSpPr>
        <dsp:cNvPr id="0" name=""/>
        <dsp:cNvSpPr/>
      </dsp:nvSpPr>
      <dsp:spPr>
        <a:xfrm>
          <a:off x="4356448" y="703"/>
          <a:ext cx="2879616" cy="1727770"/>
        </a:xfrm>
        <a:prstGeom prst="rect">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accent4">
                  <a:lumMod val="50000"/>
                </a:schemeClr>
              </a:solidFill>
            </a:rPr>
            <a:t>Sorular Çoktan Seçmeli</a:t>
          </a:r>
          <a:endParaRPr lang="tr-TR" sz="3200" b="1" kern="1200" dirty="0">
            <a:solidFill>
              <a:schemeClr val="accent4">
                <a:lumMod val="50000"/>
              </a:schemeClr>
            </a:solidFill>
          </a:endParaRPr>
        </a:p>
      </dsp:txBody>
      <dsp:txXfrm>
        <a:off x="4356448" y="703"/>
        <a:ext cx="2879616" cy="1727770"/>
      </dsp:txXfrm>
    </dsp:sp>
    <dsp:sp modelId="{16F4B6A6-CC5D-49E4-B1DC-16B011EA47D2}">
      <dsp:nvSpPr>
        <dsp:cNvPr id="0" name=""/>
        <dsp:cNvSpPr/>
      </dsp:nvSpPr>
      <dsp:spPr>
        <a:xfrm>
          <a:off x="504068" y="2088223"/>
          <a:ext cx="2879616" cy="1727770"/>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t>3 yanlış 1 Doğruyu Götürür</a:t>
          </a:r>
          <a:endParaRPr lang="tr-TR" sz="3200" b="1" kern="1200" dirty="0"/>
        </a:p>
      </dsp:txBody>
      <dsp:txXfrm>
        <a:off x="504068" y="2088223"/>
        <a:ext cx="2879616" cy="1727770"/>
      </dsp:txXfrm>
    </dsp:sp>
    <dsp:sp modelId="{2B419490-EF53-434F-81A1-47E0EACA8182}">
      <dsp:nvSpPr>
        <dsp:cNvPr id="0" name=""/>
        <dsp:cNvSpPr/>
      </dsp:nvSpPr>
      <dsp:spPr>
        <a:xfrm>
          <a:off x="4968540" y="2016227"/>
          <a:ext cx="2879616" cy="1727770"/>
        </a:xfrm>
        <a:prstGeom prst="rect">
          <a:avLst/>
        </a:prstGeom>
        <a:solidFill>
          <a:srgbClr val="E829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accent4">
                  <a:lumMod val="50000"/>
                </a:schemeClr>
              </a:solidFill>
            </a:rPr>
            <a:t>Sorular 8. Sınıf Müfredatından</a:t>
          </a:r>
          <a:endParaRPr lang="tr-TR" sz="3200" b="1" kern="1200" dirty="0">
            <a:solidFill>
              <a:schemeClr val="accent4">
                <a:lumMod val="50000"/>
              </a:schemeClr>
            </a:solidFill>
          </a:endParaRPr>
        </a:p>
      </dsp:txBody>
      <dsp:txXfrm>
        <a:off x="4968540" y="2016227"/>
        <a:ext cx="2879616" cy="1727770"/>
      </dsp:txXfrm>
    </dsp:sp>
    <dsp:sp modelId="{ADD30F02-41BF-45AB-A90F-1B032E7977CC}">
      <dsp:nvSpPr>
        <dsp:cNvPr id="0" name=""/>
        <dsp:cNvSpPr/>
      </dsp:nvSpPr>
      <dsp:spPr>
        <a:xfrm>
          <a:off x="2772659" y="4032166"/>
          <a:ext cx="2879616" cy="1727770"/>
        </a:xfrm>
        <a:prstGeom prst="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bg1"/>
              </a:solidFill>
            </a:rPr>
            <a:t>Tercih Döneminde 5 Tercih Hakkı</a:t>
          </a:r>
          <a:endParaRPr lang="tr-TR" sz="3200" b="1" kern="1200" dirty="0">
            <a:solidFill>
              <a:schemeClr val="bg1"/>
            </a:solidFill>
          </a:endParaRPr>
        </a:p>
      </dsp:txBody>
      <dsp:txXfrm>
        <a:off x="2772659" y="4032166"/>
        <a:ext cx="2879616" cy="172777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77F765-1523-4785-B31F-9D4A2AA1CF8A}" type="datetimeFigureOut">
              <a:rPr lang="tr-TR" smtClean="0"/>
              <a:pPr/>
              <a:t>14.11.2018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5BFCA-0719-4730-8FD9-16AC479A7AE0}" type="slidenum">
              <a:rPr lang="tr-TR" smtClean="0"/>
              <a:pPr/>
              <a:t>‹#›</a:t>
            </a:fld>
            <a:endParaRPr lang="tr-TR"/>
          </a:p>
        </p:txBody>
      </p:sp>
    </p:spTree>
    <p:extLst>
      <p:ext uri="{BB962C8B-B14F-4D97-AF65-F5344CB8AC3E}">
        <p14:creationId xmlns="" xmlns:p14="http://schemas.microsoft.com/office/powerpoint/2010/main" val="81506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1DB934B-6F58-4EBC-848F-79EAE8E13B59}" type="datetimeFigureOut">
              <a:rPr lang="tr-TR" smtClean="0"/>
              <a:pPr/>
              <a:t>14.11.2018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9207A8-EC4C-40F4-A00B-B98FABFFBBA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B934B-6F58-4EBC-848F-79EAE8E13B59}" type="datetimeFigureOut">
              <a:rPr lang="tr-TR" smtClean="0"/>
              <a:pPr/>
              <a:t>14.11.2018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207A8-EC4C-40F4-A00B-B98FABFFBBA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arifnihatasyaaihl.meb.k12.tr/meb_iys_dosyalar/60/01/747683/dosyalar/2018_06/22022038_10_Soruda_FSB_AYHL_10_MayYs_2018.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tokateml.meb.k12.tr/meb_iys_dosyalar/60/01/201272/icerikler/bilisim-teknolojileri-alani_158608.html" TargetMode="External"/><Relationship Id="rId7" Type="http://schemas.openxmlformats.org/officeDocument/2006/relationships/hyperlink" Target="http://tokateml.meb.k12.tr/meb_iys_dosyalar/60/01/201272/icerikler/motorlu-araclar-teknolojisi-alani_158746.html" TargetMode="External"/><Relationship Id="rId2" Type="http://schemas.openxmlformats.org/officeDocument/2006/relationships/hyperlink" Target="http://tokateml.meb.k12.tr/meb_iys_dosyalar/60/01/201272/icerikler/mobilya-ve-ic-mekan-tasarimi-alani_158573.html" TargetMode="External"/><Relationship Id="rId1" Type="http://schemas.openxmlformats.org/officeDocument/2006/relationships/slideLayout" Target="../slideLayouts/slideLayout2.xml"/><Relationship Id="rId6" Type="http://schemas.openxmlformats.org/officeDocument/2006/relationships/hyperlink" Target="http://tokateml.meb.k12.tr/meb_iys_dosyalar/60/01/201272/dosyalar/2017_10/30152205_Metal_Teknolojisi.pdf" TargetMode="External"/><Relationship Id="rId5" Type="http://schemas.openxmlformats.org/officeDocument/2006/relationships/hyperlink" Target="http://tokateml.meb.k12.tr/meb_iys_dosyalar/60/01/201272/icerikler/makina-teknolojisi-alani_158714.html" TargetMode="External"/><Relationship Id="rId4" Type="http://schemas.openxmlformats.org/officeDocument/2006/relationships/hyperlink" Target="http://tokateml.meb.k12.tr/meb_iys_dosyalar/60/01/201272/icerikler/elektrik-elektronik-teknolojisi-alani_158628.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effectLst>
                  <a:outerShdw blurRad="38100" dist="38100" dir="2700000" algn="tl">
                    <a:srgbClr val="000000">
                      <a:alpha val="43137"/>
                    </a:srgbClr>
                  </a:outerShdw>
                </a:effectLst>
              </a:rPr>
              <a:t>Umut YİĞİT </a:t>
            </a:r>
            <a:r>
              <a:rPr lang="tr-TR" dirty="0" smtClean="0"/>
              <a:t/>
            </a:r>
            <a:br>
              <a:rPr lang="tr-TR" dirty="0" smtClean="0"/>
            </a:br>
            <a:r>
              <a:rPr lang="tr-TR" sz="2400" dirty="0" smtClean="0">
                <a:effectLst>
                  <a:outerShdw blurRad="38100" dist="38100" dir="2700000" algn="tl">
                    <a:srgbClr val="000000">
                      <a:alpha val="43137"/>
                    </a:srgbClr>
                  </a:outerShdw>
                </a:effectLst>
              </a:rPr>
              <a:t>(</a:t>
            </a:r>
            <a:r>
              <a:rPr lang="tr-TR" sz="2000" b="1" dirty="0" smtClean="0">
                <a:effectLst>
                  <a:outerShdw blurRad="38100" dist="38100" dir="2700000" algn="tl">
                    <a:srgbClr val="000000">
                      <a:alpha val="43137"/>
                    </a:srgbClr>
                  </a:outerShdw>
                </a:effectLst>
              </a:rPr>
              <a:t>Psikolojik Danışman ve Rehber Öğretmen</a:t>
            </a:r>
            <a:r>
              <a:rPr lang="tr-TR" sz="2400" b="1" dirty="0" smtClean="0">
                <a:effectLst>
                  <a:outerShdw blurRad="38100" dist="38100" dir="2700000" algn="tl">
                    <a:srgbClr val="000000">
                      <a:alpha val="43137"/>
                    </a:srgbClr>
                  </a:outerShdw>
                </a:effectLst>
              </a:rPr>
              <a:t>)</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endParaRPr lang="tr-TR"/>
          </a:p>
        </p:txBody>
      </p:sp>
      <p:pic>
        <p:nvPicPr>
          <p:cNvPr id="1026" name="Picture 2" descr="C:\Users\Müdür\Desktop\Toki Okul Yeni Logo.jpg"/>
          <p:cNvPicPr>
            <a:picLocks noChangeAspect="1" noChangeArrowheads="1"/>
          </p:cNvPicPr>
          <p:nvPr/>
        </p:nvPicPr>
        <p:blipFill>
          <a:blip r:embed="rId2" cstate="print"/>
          <a:srcRect/>
          <a:stretch>
            <a:fillRect/>
          </a:stretch>
        </p:blipFill>
        <p:spPr bwMode="auto">
          <a:xfrm>
            <a:off x="428596" y="1643050"/>
            <a:ext cx="8358246" cy="507209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40000"/>
              <a:lumOff val="60000"/>
            </a:schemeClr>
          </a:solidFill>
          <a:ln>
            <a:solidFill>
              <a:schemeClr val="tx1"/>
            </a:solidFill>
          </a:ln>
        </p:spPr>
        <p:txBody>
          <a:bodyPr/>
          <a:lstStyle/>
          <a:p>
            <a:r>
              <a:rPr lang="tr-TR" b="1" dirty="0" smtClean="0">
                <a:solidFill>
                  <a:schemeClr val="accent4">
                    <a:lumMod val="50000"/>
                  </a:schemeClr>
                </a:solidFill>
              </a:rPr>
              <a:t>SINAV SÜRESİ VE BAŞLAMA SAATİ</a:t>
            </a:r>
            <a:endParaRPr lang="tr-TR" b="1" dirty="0">
              <a:solidFill>
                <a:schemeClr val="accent4">
                  <a:lumMod val="50000"/>
                </a:schemeClr>
              </a:solidFill>
            </a:endParaRPr>
          </a:p>
        </p:txBody>
      </p:sp>
      <p:pic>
        <p:nvPicPr>
          <p:cNvPr id="4" name="Picture 2"/>
          <p:cNvPicPr>
            <a:picLocks noGrp="1" noChangeAspect="1" noChangeArrowheads="1"/>
          </p:cNvPicPr>
          <p:nvPr>
            <p:ph sz="half" idx="1"/>
          </p:nvPr>
        </p:nvPicPr>
        <p:blipFill>
          <a:blip r:embed="rId2" cstate="print"/>
          <a:stretch>
            <a:fillRect/>
          </a:stretch>
        </p:blipFill>
        <p:spPr bwMode="auto">
          <a:xfrm>
            <a:off x="3851920" y="1556793"/>
            <a:ext cx="5040560" cy="4536504"/>
          </a:xfrm>
          <a:prstGeom prst="rect">
            <a:avLst/>
          </a:prstGeom>
          <a:noFill/>
          <a:ln w="9525">
            <a:solidFill>
              <a:schemeClr val="tx1"/>
            </a:solidFill>
            <a:miter lim="800000"/>
            <a:headEnd/>
            <a:tailEnd/>
          </a:ln>
        </p:spPr>
      </p:pic>
      <p:graphicFrame>
        <p:nvGraphicFramePr>
          <p:cNvPr id="9" name="8 İçerik Yer Tutucusu"/>
          <p:cNvGraphicFramePr>
            <a:graphicFrameLocks noGrp="1"/>
          </p:cNvGraphicFramePr>
          <p:nvPr>
            <p:ph sz="half" idx="2"/>
          </p:nvPr>
        </p:nvGraphicFramePr>
        <p:xfrm>
          <a:off x="323528" y="1556792"/>
          <a:ext cx="345638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60000"/>
              <a:lumOff val="40000"/>
            </a:schemeClr>
          </a:solidFill>
          <a:ln>
            <a:solidFill>
              <a:schemeClr val="tx1"/>
            </a:solidFill>
          </a:ln>
        </p:spPr>
        <p:txBody>
          <a:bodyPr/>
          <a:lstStyle/>
          <a:p>
            <a:r>
              <a:rPr lang="tr-TR" b="1" dirty="0" smtClean="0">
                <a:solidFill>
                  <a:schemeClr val="accent4">
                    <a:lumMod val="50000"/>
                  </a:schemeClr>
                </a:solidFill>
              </a:rPr>
              <a:t>SINAV SÜRESİ VE BAŞLAMA SAATİ</a:t>
            </a:r>
            <a:endParaRPr lang="tr-TR" b="1" dirty="0">
              <a:solidFill>
                <a:schemeClr val="accent4">
                  <a:lumMod val="50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3419872" y="2060848"/>
            <a:ext cx="5472608" cy="3456384"/>
          </a:xfrm>
          <a:prstGeom prst="rect">
            <a:avLst/>
          </a:prstGeom>
          <a:noFill/>
          <a:ln w="9525">
            <a:solidFill>
              <a:schemeClr val="tx1"/>
            </a:solidFill>
            <a:miter lim="800000"/>
            <a:headEnd/>
            <a:tailEnd/>
          </a:ln>
        </p:spPr>
      </p:pic>
      <p:graphicFrame>
        <p:nvGraphicFramePr>
          <p:cNvPr id="11" name="8 İçerik Yer Tutucusu"/>
          <p:cNvGraphicFramePr>
            <a:graphicFrameLocks/>
          </p:cNvGraphicFramePr>
          <p:nvPr/>
        </p:nvGraphicFramePr>
        <p:xfrm>
          <a:off x="395536" y="1772816"/>
          <a:ext cx="309634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40000"/>
              <a:lumOff val="60000"/>
            </a:schemeClr>
          </a:solidFill>
          <a:ln>
            <a:solidFill>
              <a:schemeClr val="tx1">
                <a:lumMod val="75000"/>
                <a:lumOff val="25000"/>
              </a:schemeClr>
            </a:solidFill>
          </a:ln>
        </p:spPr>
        <p:txBody>
          <a:bodyPr/>
          <a:lstStyle/>
          <a:p>
            <a:r>
              <a:rPr lang="tr-TR" b="1" dirty="0" smtClean="0">
                <a:solidFill>
                  <a:schemeClr val="accent2">
                    <a:lumMod val="50000"/>
                  </a:schemeClr>
                </a:solidFill>
              </a:rPr>
              <a:t>DERSLERİN AĞIRLIK KATSAYILARI</a:t>
            </a:r>
            <a:endParaRPr lang="tr-TR" b="1" dirty="0">
              <a:solidFill>
                <a:schemeClr val="accent2">
                  <a:lumMod val="50000"/>
                </a:schemeClr>
              </a:solidFill>
            </a:endParaRPr>
          </a:p>
        </p:txBody>
      </p:sp>
      <p:graphicFrame>
        <p:nvGraphicFramePr>
          <p:cNvPr id="6" name="5 İçerik Yer Tutucusu"/>
          <p:cNvGraphicFramePr>
            <a:graphicFrameLocks noGrp="1"/>
          </p:cNvGraphicFramePr>
          <p:nvPr>
            <p:ph idx="1"/>
          </p:nvPr>
        </p:nvGraphicFramePr>
        <p:xfrm>
          <a:off x="457200" y="1412776"/>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23528" y="404664"/>
          <a:ext cx="842493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YEREL YERLEŞTİRMEDE KRİTERLER</a:t>
            </a:r>
            <a:endParaRPr lang="tr-TR" b="1" dirty="0"/>
          </a:p>
        </p:txBody>
      </p:sp>
      <p:sp>
        <p:nvSpPr>
          <p:cNvPr id="3" name="2 İçerik Yer Tutucusu"/>
          <p:cNvSpPr>
            <a:spLocks noGrp="1"/>
          </p:cNvSpPr>
          <p:nvPr>
            <p:ph idx="1"/>
          </p:nvPr>
        </p:nvSpPr>
        <p:spPr/>
        <p:txBody>
          <a:bodyPr>
            <a:normAutofit/>
          </a:bodyPr>
          <a:lstStyle/>
          <a:p>
            <a:pPr marL="514350" indent="-514350">
              <a:buAutoNum type="arabicPeriod"/>
            </a:pPr>
            <a:r>
              <a:rPr lang="tr-TR" sz="4400" dirty="0" smtClean="0">
                <a:solidFill>
                  <a:srgbClr val="FF0000"/>
                </a:solidFill>
              </a:rPr>
              <a:t>İKAMET ADRESİ</a:t>
            </a:r>
          </a:p>
          <a:p>
            <a:pPr marL="514350" indent="-514350">
              <a:buAutoNum type="arabicPeriod"/>
            </a:pPr>
            <a:r>
              <a:rPr lang="tr-TR" sz="4400" dirty="0" smtClean="0">
                <a:solidFill>
                  <a:schemeClr val="tx2"/>
                </a:solidFill>
              </a:rPr>
              <a:t>OKULDA BULUNUŞLUK SÜRESİ</a:t>
            </a:r>
          </a:p>
          <a:p>
            <a:pPr marL="514350" indent="-514350">
              <a:buAutoNum type="arabicPeriod"/>
            </a:pPr>
            <a:r>
              <a:rPr lang="tr-TR" sz="4400" dirty="0" smtClean="0">
                <a:solidFill>
                  <a:srgbClr val="FF0000"/>
                </a:solidFill>
              </a:rPr>
              <a:t>ORTAOKUL BAŞARI NOTU</a:t>
            </a:r>
          </a:p>
          <a:p>
            <a:pPr marL="514350" indent="-514350">
              <a:buAutoNum type="arabicPeriod"/>
            </a:pPr>
            <a:r>
              <a:rPr lang="tr-TR" sz="4400" dirty="0" smtClean="0">
                <a:solidFill>
                  <a:schemeClr val="tx2">
                    <a:lumMod val="75000"/>
                  </a:schemeClr>
                </a:solidFill>
              </a:rPr>
              <a:t>DEVAMSIZLIK</a:t>
            </a:r>
          </a:p>
          <a:p>
            <a:pPr marL="514350" indent="-514350">
              <a:buAutoNum type="arabicPeriod"/>
            </a:pPr>
            <a:r>
              <a:rPr lang="tr-TR" sz="4400" dirty="0" smtClean="0">
                <a:solidFill>
                  <a:srgbClr val="FF0000"/>
                </a:solidFill>
              </a:rPr>
              <a:t>YAŞ</a:t>
            </a:r>
            <a:endParaRPr lang="tr-TR" sz="44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3818"/>
            <a:ext cx="8229600" cy="1228998"/>
          </a:xfrm>
          <a:solidFill>
            <a:schemeClr val="accent3">
              <a:lumMod val="60000"/>
              <a:lumOff val="40000"/>
            </a:schemeClr>
          </a:solidFill>
          <a:ln cmpd="sng">
            <a:solidFill>
              <a:schemeClr val="tx1"/>
            </a:solidFill>
          </a:ln>
        </p:spPr>
        <p:txBody>
          <a:bodyPr>
            <a:normAutofit fontScale="90000"/>
          </a:bodyPr>
          <a:lstStyle/>
          <a:p>
            <a:r>
              <a:rPr lang="tr-TR" b="1" dirty="0" smtClean="0">
                <a:solidFill>
                  <a:srgbClr val="7030A0"/>
                </a:solidFill>
              </a:rPr>
              <a:t>MERKEZİ SINAVLA ÖĞRENCİ ALAN LİSELER</a:t>
            </a:r>
            <a:endParaRPr lang="tr-TR" b="1" dirty="0">
              <a:solidFill>
                <a:srgbClr val="7030A0"/>
              </a:solidFill>
            </a:endParaRPr>
          </a:p>
        </p:txBody>
      </p:sp>
      <p:sp>
        <p:nvSpPr>
          <p:cNvPr id="4" name="3 İçerik Yer Tutucusu"/>
          <p:cNvSpPr>
            <a:spLocks noGrp="1"/>
          </p:cNvSpPr>
          <p:nvPr>
            <p:ph idx="1"/>
          </p:nvPr>
        </p:nvSpPr>
        <p:spPr>
          <a:xfrm>
            <a:off x="0" y="2276871"/>
            <a:ext cx="2267744" cy="2232249"/>
          </a:xfrm>
          <a:prstGeom prst="right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normAutofit/>
          </a:bodyPr>
          <a:lstStyle/>
          <a:p>
            <a:pPr algn="ctr">
              <a:buNone/>
            </a:pPr>
            <a:r>
              <a:rPr lang="tr-TR" sz="2400" dirty="0" smtClean="0">
                <a:solidFill>
                  <a:schemeClr val="tx1"/>
                </a:solidFill>
              </a:rPr>
              <a:t>    </a:t>
            </a:r>
            <a:r>
              <a:rPr lang="tr-TR" sz="2400" b="1" dirty="0" smtClean="0">
                <a:solidFill>
                  <a:schemeClr val="tx1"/>
                </a:solidFill>
              </a:rPr>
              <a:t>FEN LİSELERİ</a:t>
            </a:r>
            <a:endParaRPr lang="tr-TR" sz="2400" b="1" dirty="0">
              <a:solidFill>
                <a:schemeClr val="tx1"/>
              </a:solidFill>
            </a:endParaRPr>
          </a:p>
        </p:txBody>
      </p:sp>
      <p:sp>
        <p:nvSpPr>
          <p:cNvPr id="5" name="3 İçerik Yer Tutucusu"/>
          <p:cNvSpPr txBox="1">
            <a:spLocks/>
          </p:cNvSpPr>
          <p:nvPr/>
        </p:nvSpPr>
        <p:spPr>
          <a:xfrm>
            <a:off x="3131840" y="2420888"/>
            <a:ext cx="2267744" cy="2232249"/>
          </a:xfrm>
          <a:prstGeom prst="rightArrow">
            <a:avLst/>
          </a:prstGeom>
          <a:solidFill>
            <a:srgbClr val="FFFF00"/>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     SOSYAL</a:t>
            </a:r>
            <a:r>
              <a:rPr kumimoji="0" lang="tr-TR" sz="3200" b="1" i="0" u="none" strike="noStrike" kern="1200" cap="none" spc="0" normalizeH="0" noProof="0" dirty="0" smtClean="0">
                <a:ln>
                  <a:noFill/>
                </a:ln>
                <a:solidFill>
                  <a:schemeClr val="tx1"/>
                </a:solidFill>
                <a:effectLst/>
                <a:uLnTx/>
                <a:uFillTx/>
                <a:latin typeface="+mn-lt"/>
                <a:ea typeface="+mn-ea"/>
                <a:cs typeface="+mn-cs"/>
              </a:rPr>
              <a:t> BİLİMLER LİSELERİ</a:t>
            </a:r>
            <a:endParaRPr kumimoji="0" lang="tr-T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3 İçerik Yer Tutucusu"/>
          <p:cNvSpPr txBox="1">
            <a:spLocks/>
          </p:cNvSpPr>
          <p:nvPr/>
        </p:nvSpPr>
        <p:spPr>
          <a:xfrm>
            <a:off x="6444208" y="2348880"/>
            <a:ext cx="2267744" cy="2232249"/>
          </a:xfrm>
          <a:prstGeom prst="rightArrow">
            <a:avLst/>
          </a:prstGeom>
          <a:solidFill>
            <a:schemeClr val="accent1"/>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fontScale="4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       ÖZEL</a:t>
            </a:r>
            <a:r>
              <a:rPr kumimoji="0" lang="tr-TR" sz="3200" b="1" i="0" u="none" strike="noStrike" kern="1200" cap="none" spc="0" normalizeH="0" noProof="0" dirty="0" smtClean="0">
                <a:ln>
                  <a:noFill/>
                </a:ln>
                <a:solidFill>
                  <a:schemeClr val="tx1"/>
                </a:solidFill>
                <a:effectLst/>
                <a:uLnTx/>
                <a:uFillTx/>
                <a:latin typeface="+mn-lt"/>
                <a:ea typeface="+mn-ea"/>
                <a:cs typeface="+mn-cs"/>
              </a:rPr>
              <a:t> PROGRAM YA DA PROJE UYGULAYAN LİSELER</a:t>
            </a:r>
            <a:endParaRPr kumimoji="0" lang="tr-T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C:\Users\Müdür\Desktop\Toki Okul Yeni Logo.jpg"/>
          <p:cNvPicPr>
            <a:picLocks noChangeAspect="1" noChangeArrowheads="1"/>
          </p:cNvPicPr>
          <p:nvPr/>
        </p:nvPicPr>
        <p:blipFill>
          <a:blip r:embed="rId2" cstate="print"/>
          <a:srcRect/>
          <a:stretch>
            <a:fillRect/>
          </a:stretch>
        </p:blipFill>
        <p:spPr bwMode="auto">
          <a:xfrm>
            <a:off x="0" y="5857900"/>
            <a:ext cx="1000100" cy="10001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457200" y="1600200"/>
          <a:ext cx="8229600" cy="4887773"/>
        </p:xfrm>
        <a:graphic>
          <a:graphicData uri="http://schemas.openxmlformats.org/drawingml/2006/table">
            <a:tbl>
              <a:tblPr firstRow="1" bandRow="1">
                <a:tableStyleId>{5C22544A-7EE6-4342-B048-85BDC9FD1C3A}</a:tableStyleId>
              </a:tblPr>
              <a:tblGrid>
                <a:gridCol w="828652"/>
                <a:gridCol w="1143008"/>
                <a:gridCol w="2966100"/>
                <a:gridCol w="1645920"/>
                <a:gridCol w="1645920"/>
              </a:tblGrid>
              <a:tr h="402433">
                <a:tc>
                  <a:txBody>
                    <a:bodyPr/>
                    <a:lstStyle/>
                    <a:p>
                      <a:r>
                        <a:rPr lang="tr-TR" dirty="0" smtClean="0"/>
                        <a:t>İL</a:t>
                      </a:r>
                      <a:endParaRPr lang="tr-TR" dirty="0"/>
                    </a:p>
                  </a:txBody>
                  <a:tcPr/>
                </a:tc>
                <a:tc>
                  <a:txBody>
                    <a:bodyPr/>
                    <a:lstStyle/>
                    <a:p>
                      <a:r>
                        <a:rPr lang="tr-TR" dirty="0" smtClean="0"/>
                        <a:t>İLÇE</a:t>
                      </a:r>
                      <a:endParaRPr lang="tr-TR" dirty="0"/>
                    </a:p>
                  </a:txBody>
                  <a:tcPr/>
                </a:tc>
                <a:tc>
                  <a:txBody>
                    <a:bodyPr/>
                    <a:lstStyle/>
                    <a:p>
                      <a:pPr algn="l"/>
                      <a:r>
                        <a:rPr lang="tr-TR" dirty="0" smtClean="0"/>
                        <a:t>OKULUN ADI</a:t>
                      </a:r>
                      <a:endParaRPr lang="tr-TR" dirty="0"/>
                    </a:p>
                  </a:txBody>
                  <a:tcPr/>
                </a:tc>
                <a:tc>
                  <a:txBody>
                    <a:bodyPr/>
                    <a:lstStyle/>
                    <a:p>
                      <a:pPr algn="ctr"/>
                      <a:r>
                        <a:rPr lang="tr-TR" sz="1800" b="1" dirty="0" smtClean="0"/>
                        <a:t>TABAN PUAN</a:t>
                      </a:r>
                      <a:endParaRPr lang="tr-TR" sz="1800" b="1" dirty="0"/>
                    </a:p>
                  </a:txBody>
                  <a:tcPr/>
                </a:tc>
                <a:tc>
                  <a:txBody>
                    <a:bodyPr/>
                    <a:lstStyle/>
                    <a:p>
                      <a:pPr algn="ctr"/>
                      <a:r>
                        <a:rPr lang="tr-TR" dirty="0" smtClean="0"/>
                        <a:t>KONTENJAN</a:t>
                      </a:r>
                      <a:endParaRPr lang="tr-TR" dirty="0"/>
                    </a:p>
                  </a:txBody>
                  <a:tcPr/>
                </a:tc>
              </a:tr>
              <a:tr h="402433">
                <a:tc>
                  <a:txBody>
                    <a:bodyPr/>
                    <a:lstStyle/>
                    <a:p>
                      <a:r>
                        <a:rPr lang="tr-TR" b="1" dirty="0" smtClean="0"/>
                        <a:t>TOKAT</a:t>
                      </a:r>
                      <a:endParaRPr lang="tr-TR" b="1" dirty="0"/>
                    </a:p>
                  </a:txBody>
                  <a:tcPr/>
                </a:tc>
                <a:tc>
                  <a:txBody>
                    <a:bodyPr/>
                    <a:lstStyle/>
                    <a:p>
                      <a:r>
                        <a:rPr lang="tr-TR" sz="1800" b="1" i="0" kern="1200" dirty="0" smtClean="0">
                          <a:solidFill>
                            <a:schemeClr val="dk1"/>
                          </a:solidFill>
                          <a:latin typeface="+mn-lt"/>
                          <a:ea typeface="+mn-ea"/>
                          <a:cs typeface="+mn-cs"/>
                        </a:rPr>
                        <a:t>Merkez</a:t>
                      </a:r>
                      <a:endParaRPr lang="tr-TR" b="1" dirty="0"/>
                    </a:p>
                  </a:txBody>
                  <a:tcPr/>
                </a:tc>
                <a:tc>
                  <a:txBody>
                    <a:bodyPr/>
                    <a:lstStyle/>
                    <a:p>
                      <a:pPr algn="ctr"/>
                      <a:r>
                        <a:rPr lang="tr-TR" sz="1400" b="1" i="0" kern="1200" dirty="0" smtClean="0">
                          <a:solidFill>
                            <a:schemeClr val="dk1"/>
                          </a:solidFill>
                          <a:latin typeface="+mn-lt"/>
                          <a:ea typeface="+mn-ea"/>
                          <a:cs typeface="+mn-cs"/>
                        </a:rPr>
                        <a:t>M. Emin Saraç Kız</a:t>
                      </a:r>
                      <a:r>
                        <a:rPr lang="tr-TR" sz="1400" b="1" i="0" kern="1200" baseline="0" dirty="0" smtClean="0">
                          <a:solidFill>
                            <a:schemeClr val="dk1"/>
                          </a:solidFill>
                          <a:latin typeface="+mn-lt"/>
                          <a:ea typeface="+mn-ea"/>
                          <a:cs typeface="+mn-cs"/>
                        </a:rPr>
                        <a:t> İmam-hatip</a:t>
                      </a:r>
                      <a:r>
                        <a:rPr lang="tr-TR" sz="1400" b="1" i="0" kern="1200" dirty="0" smtClean="0">
                          <a:solidFill>
                            <a:schemeClr val="dk1"/>
                          </a:solidFill>
                          <a:latin typeface="+mn-lt"/>
                          <a:ea typeface="+mn-ea"/>
                          <a:cs typeface="+mn-cs"/>
                        </a:rPr>
                        <a:t>(Proje)</a:t>
                      </a:r>
                      <a:r>
                        <a:rPr lang="tr-TR" sz="1400" b="1" i="0" kern="1200" baseline="0" dirty="0" smtClean="0">
                          <a:solidFill>
                            <a:schemeClr val="dk1"/>
                          </a:solidFill>
                          <a:latin typeface="+mn-lt"/>
                          <a:ea typeface="+mn-ea"/>
                          <a:cs typeface="+mn-cs"/>
                        </a:rPr>
                        <a:t> </a:t>
                      </a:r>
                      <a:endParaRPr lang="tr-TR" sz="1400" b="1" dirty="0"/>
                    </a:p>
                  </a:txBody>
                  <a:tcPr/>
                </a:tc>
                <a:tc>
                  <a:txBody>
                    <a:bodyPr/>
                    <a:lstStyle/>
                    <a:p>
                      <a:pPr algn="ctr"/>
                      <a:r>
                        <a:rPr lang="tr-TR" sz="2400" b="1" dirty="0">
                          <a:latin typeface="Myriad-Pro"/>
                        </a:rPr>
                        <a:t>308,0594</a:t>
                      </a:r>
                    </a:p>
                  </a:txBody>
                  <a:tcPr marL="38100" marR="38100" marT="47625" marB="47625" anchor="ctr"/>
                </a:tc>
                <a:tc>
                  <a:txBody>
                    <a:bodyPr/>
                    <a:lstStyle/>
                    <a:p>
                      <a:endParaRPr lang="tr-TR" dirty="0"/>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chemeClr val="dk1"/>
                          </a:solidFill>
                          <a:latin typeface="+mn-lt"/>
                          <a:ea typeface="+mn-ea"/>
                          <a:cs typeface="+mn-cs"/>
                        </a:rPr>
                        <a:t>Merkez</a:t>
                      </a:r>
                      <a:endParaRPr lang="tr-TR" b="1" dirty="0" smtClean="0"/>
                    </a:p>
                  </a:txBody>
                  <a:tcPr/>
                </a:tc>
                <a:tc>
                  <a:txBody>
                    <a:bodyPr/>
                    <a:lstStyle/>
                    <a:p>
                      <a:pPr algn="l"/>
                      <a:r>
                        <a:rPr lang="fi-FI" sz="1400" b="1" i="0" kern="1200" dirty="0" smtClean="0">
                          <a:solidFill>
                            <a:schemeClr val="dk1"/>
                          </a:solidFill>
                          <a:latin typeface="+mn-lt"/>
                          <a:ea typeface="+mn-ea"/>
                          <a:cs typeface="+mn-cs"/>
                        </a:rPr>
                        <a:t> Milli Piyango İhya Balak Fen Lisesi</a:t>
                      </a:r>
                      <a:endParaRPr lang="tr-TR" sz="1400" b="1" dirty="0"/>
                    </a:p>
                  </a:txBody>
                  <a:tcPr/>
                </a:tc>
                <a:tc>
                  <a:txBody>
                    <a:bodyPr/>
                    <a:lstStyle/>
                    <a:p>
                      <a:pPr algn="ctr"/>
                      <a:r>
                        <a:rPr lang="tr-TR" sz="1800" b="1" i="0" kern="1200" dirty="0" smtClean="0">
                          <a:solidFill>
                            <a:schemeClr val="dk1"/>
                          </a:solidFill>
                          <a:latin typeface="+mn-lt"/>
                          <a:ea typeface="+mn-ea"/>
                          <a:cs typeface="+mn-cs"/>
                        </a:rPr>
                        <a:t>392,2929</a:t>
                      </a:r>
                      <a:endParaRPr lang="tr-TR" b="1"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r>
                        <a:rPr lang="tr-TR" sz="1800" b="1" i="0" kern="1200" dirty="0" smtClean="0">
                          <a:solidFill>
                            <a:schemeClr val="dk1"/>
                          </a:solidFill>
                          <a:latin typeface="+mn-lt"/>
                          <a:ea typeface="+mn-ea"/>
                          <a:cs typeface="+mn-cs"/>
                        </a:rPr>
                        <a:t>Merkez</a:t>
                      </a:r>
                      <a:endParaRPr lang="tr-TR" b="1" dirty="0"/>
                    </a:p>
                  </a:txBody>
                  <a:tcPr/>
                </a:tc>
                <a:tc>
                  <a:txBody>
                    <a:bodyPr/>
                    <a:lstStyle/>
                    <a:p>
                      <a:r>
                        <a:rPr lang="tr-TR" sz="1600" b="1" i="0" kern="1200" dirty="0" smtClean="0">
                          <a:solidFill>
                            <a:schemeClr val="dk1"/>
                          </a:solidFill>
                          <a:latin typeface="+mn-lt"/>
                          <a:ea typeface="+mn-ea"/>
                          <a:cs typeface="+mn-cs"/>
                        </a:rPr>
                        <a:t>İMKB Sosyal Bilimler Lisesi</a:t>
                      </a:r>
                      <a:endParaRPr lang="tr-TR" sz="1600" b="1" dirty="0"/>
                    </a:p>
                  </a:txBody>
                  <a:tcPr/>
                </a:tc>
                <a:tc>
                  <a:txBody>
                    <a:bodyPr/>
                    <a:lstStyle/>
                    <a:p>
                      <a:pPr algn="ctr"/>
                      <a:r>
                        <a:rPr lang="tr-TR" sz="1800" b="1" i="0" kern="1200" dirty="0" smtClean="0">
                          <a:solidFill>
                            <a:schemeClr val="dk1"/>
                          </a:solidFill>
                          <a:latin typeface="+mn-lt"/>
                          <a:ea typeface="+mn-ea"/>
                          <a:cs typeface="+mn-cs"/>
                        </a:rPr>
                        <a:t>313,5404</a:t>
                      </a:r>
                      <a:endParaRPr lang="tr-TR" b="1" dirty="0"/>
                    </a:p>
                  </a:txBody>
                  <a:tcPr/>
                </a:tc>
                <a:tc>
                  <a:txBody>
                    <a:bodyPr/>
                    <a:lstStyle/>
                    <a:p>
                      <a:endParaRPr lang="tr-TR" dirty="0"/>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chemeClr val="dk1"/>
                          </a:solidFill>
                          <a:latin typeface="+mn-lt"/>
                          <a:ea typeface="+mn-ea"/>
                          <a:cs typeface="+mn-cs"/>
                        </a:rPr>
                        <a:t>Merkez</a:t>
                      </a:r>
                      <a:endParaRPr lang="tr-TR" b="1" dirty="0" smtClean="0"/>
                    </a:p>
                  </a:txBody>
                  <a:tcPr/>
                </a:tc>
                <a:tc>
                  <a:txBody>
                    <a:bodyPr/>
                    <a:lstStyle/>
                    <a:p>
                      <a:r>
                        <a:rPr lang="fi-FI" sz="1300" b="1" dirty="0" smtClean="0"/>
                        <a:t>Tokat </a:t>
                      </a:r>
                      <a:r>
                        <a:rPr lang="fi-FI" sz="1300" b="1" dirty="0"/>
                        <a:t>Mesleki ve Teknik Anadolu Lisesi</a:t>
                      </a:r>
                    </a:p>
                  </a:txBody>
                  <a:tcPr anchor="ctr"/>
                </a:tc>
                <a:tc>
                  <a:txBody>
                    <a:bodyPr/>
                    <a:lstStyle/>
                    <a:p>
                      <a:pPr algn="ctr"/>
                      <a:r>
                        <a:rPr lang="tr-TR" sz="1800" b="1" i="0" kern="1200" dirty="0" smtClean="0">
                          <a:solidFill>
                            <a:schemeClr val="dk1"/>
                          </a:solidFill>
                          <a:latin typeface="+mn-lt"/>
                          <a:ea typeface="+mn-ea"/>
                          <a:cs typeface="+mn-cs"/>
                        </a:rPr>
                        <a:t>133,9303</a:t>
                      </a:r>
                      <a:endParaRPr lang="tr-TR" b="1"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chemeClr val="dk1"/>
                          </a:solidFill>
                          <a:latin typeface="+mn-lt"/>
                          <a:ea typeface="+mn-ea"/>
                          <a:cs typeface="+mn-cs"/>
                        </a:rPr>
                        <a:t>Merkez</a:t>
                      </a:r>
                      <a:endParaRPr lang="tr-TR" b="1" dirty="0" smtClean="0"/>
                    </a:p>
                  </a:txBody>
                  <a:tcPr/>
                </a:tc>
                <a:tc>
                  <a:txBody>
                    <a:bodyPr/>
                    <a:lstStyle/>
                    <a:p>
                      <a:r>
                        <a:rPr lang="tr-TR" sz="1100" b="1" i="0" kern="1200" dirty="0" smtClean="0">
                          <a:solidFill>
                            <a:schemeClr val="dk1"/>
                          </a:solidFill>
                          <a:latin typeface="+mn-lt"/>
                          <a:ea typeface="+mn-ea"/>
                          <a:cs typeface="+mn-cs"/>
                        </a:rPr>
                        <a:t>Cumhuriyet Mesleki ve Teknik Anadolu Lisesi</a:t>
                      </a:r>
                      <a:endParaRPr lang="tr-TR" sz="1100" b="1" dirty="0"/>
                    </a:p>
                  </a:txBody>
                  <a:tcPr/>
                </a:tc>
                <a:tc>
                  <a:txBody>
                    <a:bodyPr/>
                    <a:lstStyle/>
                    <a:p>
                      <a:pPr algn="ctr"/>
                      <a:r>
                        <a:rPr lang="tr-TR" b="1" dirty="0">
                          <a:latin typeface="+mn-lt"/>
                        </a:rPr>
                        <a:t>172,5559</a:t>
                      </a:r>
                    </a:p>
                  </a:txBody>
                  <a:tcPr marL="38100" marR="38100" marT="47625" marB="47625" anchor="ct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kern="1200" dirty="0" smtClean="0">
                          <a:solidFill>
                            <a:schemeClr val="dk1"/>
                          </a:solidFill>
                          <a:latin typeface="+mn-lt"/>
                          <a:ea typeface="+mn-ea"/>
                          <a:cs typeface="+mn-cs"/>
                        </a:rPr>
                        <a:t>Merkez</a:t>
                      </a:r>
                      <a:endParaRPr lang="tr-TR" b="1" dirty="0" smtClean="0"/>
                    </a:p>
                  </a:txBody>
                  <a:tcPr/>
                </a:tc>
                <a:tc>
                  <a:txBody>
                    <a:bodyPr/>
                    <a:lstStyle/>
                    <a:p>
                      <a:r>
                        <a:rPr lang="tr-TR" sz="1400" b="1" i="0" kern="1200" dirty="0" smtClean="0">
                          <a:solidFill>
                            <a:schemeClr val="dk1"/>
                          </a:solidFill>
                          <a:latin typeface="+mn-lt"/>
                          <a:ea typeface="+mn-ea"/>
                          <a:cs typeface="+mn-cs"/>
                        </a:rPr>
                        <a:t>Anadolu İmam Hatip Erkek(proje)</a:t>
                      </a:r>
                      <a:endParaRPr lang="tr-TR" sz="1400" b="1" dirty="0"/>
                    </a:p>
                  </a:txBody>
                  <a:tcPr/>
                </a:tc>
                <a:tc>
                  <a:txBody>
                    <a:bodyPr/>
                    <a:lstStyle/>
                    <a:p>
                      <a:pPr algn="ctr"/>
                      <a:r>
                        <a:rPr lang="tr-TR" b="1" dirty="0">
                          <a:latin typeface="+mn-lt"/>
                        </a:rPr>
                        <a:t>261,5959</a:t>
                      </a:r>
                    </a:p>
                  </a:txBody>
                  <a:tcPr marL="38100" marR="38100" marT="47625" marB="47625" anchor="ct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r>
                        <a:rPr lang="tr-TR" b="1" dirty="0" smtClean="0"/>
                        <a:t>Erbaa</a:t>
                      </a:r>
                      <a:endParaRPr lang="tr-TR" b="1" dirty="0"/>
                    </a:p>
                  </a:txBody>
                  <a:tcPr/>
                </a:tc>
                <a:tc>
                  <a:txBody>
                    <a:bodyPr/>
                    <a:lstStyle/>
                    <a:p>
                      <a:r>
                        <a:rPr lang="tr-TR" sz="1800" b="1" i="0" kern="1200" dirty="0" smtClean="0">
                          <a:solidFill>
                            <a:schemeClr val="dk1"/>
                          </a:solidFill>
                          <a:latin typeface="+mn-lt"/>
                          <a:ea typeface="+mn-ea"/>
                          <a:cs typeface="+mn-cs"/>
                        </a:rPr>
                        <a:t>Yılmaz Kayalar Fen Lisesi</a:t>
                      </a:r>
                      <a:endParaRPr lang="tr-TR" b="1" dirty="0"/>
                    </a:p>
                  </a:txBody>
                  <a:tcPr/>
                </a:tc>
                <a:tc>
                  <a:txBody>
                    <a:bodyPr/>
                    <a:lstStyle/>
                    <a:p>
                      <a:pPr algn="ctr"/>
                      <a:r>
                        <a:rPr lang="tr-TR" sz="1800" b="1" i="0" kern="1200" dirty="0" smtClean="0">
                          <a:solidFill>
                            <a:schemeClr val="dk1"/>
                          </a:solidFill>
                          <a:latin typeface="+mn-lt"/>
                          <a:ea typeface="+mn-ea"/>
                          <a:cs typeface="+mn-cs"/>
                        </a:rPr>
                        <a:t>356,4670</a:t>
                      </a:r>
                      <a:endParaRPr lang="tr-TR" b="1" dirty="0"/>
                    </a:p>
                  </a:txBody>
                  <a:tcPr/>
                </a:tc>
                <a:tc>
                  <a:txBody>
                    <a:bodyPr/>
                    <a:lstStyle/>
                    <a:p>
                      <a:endParaRPr lang="tr-TR" dirty="0"/>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r>
                        <a:rPr lang="tr-TR" b="1" dirty="0" smtClean="0"/>
                        <a:t>Niksar</a:t>
                      </a:r>
                      <a:endParaRPr lang="tr-TR" b="1" dirty="0"/>
                    </a:p>
                  </a:txBody>
                  <a:tcPr/>
                </a:tc>
                <a:tc>
                  <a:txBody>
                    <a:bodyPr/>
                    <a:lstStyle/>
                    <a:p>
                      <a:r>
                        <a:rPr lang="nn-NO" sz="1200" b="1" i="0" kern="1200" dirty="0" smtClean="0">
                          <a:solidFill>
                            <a:schemeClr val="dk1"/>
                          </a:solidFill>
                          <a:latin typeface="+mn-lt"/>
                          <a:ea typeface="+mn-ea"/>
                          <a:cs typeface="+mn-cs"/>
                        </a:rPr>
                        <a:t>Prof. Dr. Mustafa Erol Turaçlı Fen Lisesi</a:t>
                      </a:r>
                      <a:endParaRPr lang="tr-TR" sz="1200" b="1" dirty="0"/>
                    </a:p>
                  </a:txBody>
                  <a:tcPr/>
                </a:tc>
                <a:tc>
                  <a:txBody>
                    <a:bodyPr/>
                    <a:lstStyle/>
                    <a:p>
                      <a:pPr algn="ctr"/>
                      <a:r>
                        <a:rPr lang="tr-TR" sz="1800" b="1" i="0" kern="1200" dirty="0" smtClean="0">
                          <a:solidFill>
                            <a:schemeClr val="dk1"/>
                          </a:solidFill>
                          <a:latin typeface="+mn-lt"/>
                          <a:ea typeface="+mn-ea"/>
                          <a:cs typeface="+mn-cs"/>
                        </a:rPr>
                        <a:t>349,5583</a:t>
                      </a:r>
                      <a:endParaRPr lang="tr-TR" b="1"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r>
                        <a:rPr lang="tr-TR" b="1" dirty="0" smtClean="0"/>
                        <a:t>Reşadiye</a:t>
                      </a:r>
                      <a:endParaRPr lang="tr-TR" b="1" dirty="0"/>
                    </a:p>
                  </a:txBody>
                  <a:tcPr/>
                </a:tc>
                <a:tc>
                  <a:txBody>
                    <a:bodyPr/>
                    <a:lstStyle/>
                    <a:p>
                      <a:r>
                        <a:rPr lang="tr-TR" sz="1400" b="1" i="0" kern="1200" dirty="0" smtClean="0">
                          <a:solidFill>
                            <a:schemeClr val="dk1"/>
                          </a:solidFill>
                          <a:latin typeface="+mn-lt"/>
                          <a:ea typeface="+mn-ea"/>
                          <a:cs typeface="+mn-cs"/>
                        </a:rPr>
                        <a:t>Reşadiye Borsa İstanbul Fen Lisesi</a:t>
                      </a:r>
                      <a:endParaRPr lang="tr-TR" sz="1400" b="1" dirty="0"/>
                    </a:p>
                  </a:txBody>
                  <a:tcPr/>
                </a:tc>
                <a:tc>
                  <a:txBody>
                    <a:bodyPr/>
                    <a:lstStyle/>
                    <a:p>
                      <a:pPr algn="ctr"/>
                      <a:r>
                        <a:rPr lang="tr-TR" sz="1800" b="1" i="0" kern="1200" dirty="0" smtClean="0">
                          <a:solidFill>
                            <a:schemeClr val="dk1"/>
                          </a:solidFill>
                          <a:latin typeface="+mn-lt"/>
                          <a:ea typeface="+mn-ea"/>
                          <a:cs typeface="+mn-cs"/>
                        </a:rPr>
                        <a:t>296,7467</a:t>
                      </a:r>
                      <a:endParaRPr lang="tr-TR" b="1"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r>
                        <a:rPr lang="tr-TR" b="1" dirty="0" smtClean="0"/>
                        <a:t>Turhal</a:t>
                      </a:r>
                      <a:endParaRPr lang="tr-TR" b="1" dirty="0"/>
                    </a:p>
                  </a:txBody>
                  <a:tcPr/>
                </a:tc>
                <a:tc>
                  <a:txBody>
                    <a:bodyPr/>
                    <a:lstStyle/>
                    <a:p>
                      <a:r>
                        <a:rPr lang="tr-TR" b="1" dirty="0" smtClean="0"/>
                        <a:t>Turhal </a:t>
                      </a:r>
                      <a:r>
                        <a:rPr lang="tr-TR" b="1" dirty="0"/>
                        <a:t>Şeker Fen Lisesi</a:t>
                      </a:r>
                    </a:p>
                  </a:txBody>
                  <a:tcPr anchor="ctr"/>
                </a:tc>
                <a:tc>
                  <a:txBody>
                    <a:bodyPr/>
                    <a:lstStyle/>
                    <a:p>
                      <a:pPr algn="ctr"/>
                      <a:r>
                        <a:rPr lang="tr-TR" sz="1800" b="1" i="0" kern="1200" dirty="0" smtClean="0">
                          <a:solidFill>
                            <a:schemeClr val="dk1"/>
                          </a:solidFill>
                          <a:latin typeface="+mn-lt"/>
                          <a:ea typeface="+mn-ea"/>
                          <a:cs typeface="+mn-cs"/>
                        </a:rPr>
                        <a:t>338,9437</a:t>
                      </a:r>
                      <a:endParaRPr lang="tr-TR" b="1"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tc>
                <a:tc>
                  <a:txBody>
                    <a:bodyPr/>
                    <a:lstStyle/>
                    <a:p>
                      <a:r>
                        <a:rPr lang="tr-TR" b="1" dirty="0" smtClean="0"/>
                        <a:t>Zile</a:t>
                      </a:r>
                      <a:endParaRPr lang="tr-TR" b="1" dirty="0"/>
                    </a:p>
                  </a:txBody>
                  <a:tcPr/>
                </a:tc>
                <a:tc>
                  <a:txBody>
                    <a:bodyPr/>
                    <a:lstStyle/>
                    <a:p>
                      <a:r>
                        <a:rPr lang="tr-TR" sz="1800" b="1" i="0" kern="1200" dirty="0" smtClean="0">
                          <a:solidFill>
                            <a:schemeClr val="dk1"/>
                          </a:solidFill>
                          <a:latin typeface="+mn-lt"/>
                          <a:ea typeface="+mn-ea"/>
                          <a:cs typeface="+mn-cs"/>
                        </a:rPr>
                        <a:t>Zile Fen Lisesi</a:t>
                      </a:r>
                      <a:endParaRPr lang="tr-TR" b="1" dirty="0"/>
                    </a:p>
                  </a:txBody>
                  <a:tcPr/>
                </a:tc>
                <a:tc>
                  <a:txBody>
                    <a:bodyPr/>
                    <a:lstStyle/>
                    <a:p>
                      <a:pPr algn="ctr"/>
                      <a:r>
                        <a:rPr lang="tr-TR" sz="1800" b="1" i="0" kern="1200" dirty="0" smtClean="0">
                          <a:solidFill>
                            <a:schemeClr val="dk1"/>
                          </a:solidFill>
                          <a:latin typeface="+mn-lt"/>
                          <a:ea typeface="+mn-ea"/>
                          <a:cs typeface="+mn-cs"/>
                        </a:rPr>
                        <a:t>358,2236</a:t>
                      </a:r>
                      <a:endParaRPr lang="tr-TR" b="1" dirty="0"/>
                    </a:p>
                  </a:txBody>
                  <a:tcPr/>
                </a:tc>
                <a:tc>
                  <a:txBody>
                    <a:bodyPr/>
                    <a:lstStyle/>
                    <a:p>
                      <a:endParaRPr lang="tr-TR" dirty="0"/>
                    </a:p>
                  </a:txBody>
                  <a:tcPr/>
                </a:tc>
              </a:tr>
            </a:tbl>
          </a:graphicData>
        </a:graphic>
      </p:graphicFrame>
      <p:sp>
        <p:nvSpPr>
          <p:cNvPr id="4" name="1 Başlık"/>
          <p:cNvSpPr>
            <a:spLocks noGrp="1"/>
          </p:cNvSpPr>
          <p:nvPr>
            <p:ph type="title"/>
          </p:nvPr>
        </p:nvSpPr>
        <p:spPr>
          <a:solidFill>
            <a:schemeClr val="accent3">
              <a:lumMod val="60000"/>
              <a:lumOff val="40000"/>
            </a:schemeClr>
          </a:solidFill>
          <a:ln>
            <a:solidFill>
              <a:schemeClr val="tx1"/>
            </a:solidFill>
          </a:ln>
        </p:spPr>
        <p:txBody>
          <a:bodyPr>
            <a:normAutofit fontScale="90000"/>
          </a:bodyPr>
          <a:lstStyle/>
          <a:p>
            <a:r>
              <a:rPr lang="tr-TR" b="1" dirty="0" smtClean="0">
                <a:solidFill>
                  <a:srgbClr val="7030A0"/>
                </a:solidFill>
              </a:rPr>
              <a:t>TOKAT’TA MERKEZİ SINAVLA ÖĞRENCİ ALAN LİSELER</a:t>
            </a:r>
            <a:endParaRPr lang="tr-TR" b="1"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8229600" cy="1143000"/>
          </a:xfrm>
          <a:solidFill>
            <a:schemeClr val="accent3">
              <a:lumMod val="60000"/>
              <a:lumOff val="40000"/>
            </a:schemeClr>
          </a:solidFill>
          <a:ln>
            <a:solidFill>
              <a:schemeClr val="tx1"/>
            </a:solidFill>
          </a:ln>
        </p:spPr>
        <p:txBody>
          <a:bodyPr>
            <a:normAutofit fontScale="90000"/>
          </a:bodyPr>
          <a:lstStyle/>
          <a:p>
            <a:r>
              <a:rPr lang="tr-TR" b="1" dirty="0" smtClean="0">
                <a:solidFill>
                  <a:srgbClr val="7030A0"/>
                </a:solidFill>
              </a:rPr>
              <a:t>TOKAT’TA YEREL YERLEŞTİRME İLE ÖĞRENCİ ALAN LİSELER (</a:t>
            </a:r>
            <a:r>
              <a:rPr lang="tr-TR" b="1" dirty="0" err="1" smtClean="0">
                <a:solidFill>
                  <a:srgbClr val="7030A0"/>
                </a:solidFill>
              </a:rPr>
              <a:t>Toki</a:t>
            </a:r>
            <a:r>
              <a:rPr lang="tr-TR" b="1" dirty="0" smtClean="0">
                <a:solidFill>
                  <a:srgbClr val="7030A0"/>
                </a:solidFill>
              </a:rPr>
              <a:t> Bölgesi)</a:t>
            </a:r>
            <a:endParaRPr lang="tr-TR" b="1" dirty="0">
              <a:solidFill>
                <a:srgbClr val="7030A0"/>
              </a:solidFill>
            </a:endParaRPr>
          </a:p>
        </p:txBody>
      </p:sp>
      <p:graphicFrame>
        <p:nvGraphicFramePr>
          <p:cNvPr id="5" name="7 İçerik Yer Tutucusu"/>
          <p:cNvGraphicFramePr>
            <a:graphicFrameLocks noGrp="1"/>
          </p:cNvGraphicFramePr>
          <p:nvPr>
            <p:ph idx="1"/>
          </p:nvPr>
        </p:nvGraphicFramePr>
        <p:xfrm>
          <a:off x="457200" y="1600200"/>
          <a:ext cx="8229600" cy="4829196"/>
        </p:xfrm>
        <a:graphic>
          <a:graphicData uri="http://schemas.openxmlformats.org/drawingml/2006/table">
            <a:tbl>
              <a:tblPr firstRow="1" bandRow="1">
                <a:tableStyleId>{5C22544A-7EE6-4342-B048-85BDC9FD1C3A}</a:tableStyleId>
              </a:tblPr>
              <a:tblGrid>
                <a:gridCol w="828652"/>
                <a:gridCol w="1357322"/>
                <a:gridCol w="2751786"/>
                <a:gridCol w="1645920"/>
                <a:gridCol w="1645920"/>
              </a:tblGrid>
              <a:tr h="402433">
                <a:tc>
                  <a:txBody>
                    <a:bodyPr/>
                    <a:lstStyle/>
                    <a:p>
                      <a:r>
                        <a:rPr lang="tr-TR" dirty="0" smtClean="0"/>
                        <a:t>İL</a:t>
                      </a:r>
                      <a:endParaRPr lang="tr-TR" dirty="0"/>
                    </a:p>
                  </a:txBody>
                  <a:tcPr/>
                </a:tc>
                <a:tc>
                  <a:txBody>
                    <a:bodyPr/>
                    <a:lstStyle/>
                    <a:p>
                      <a:r>
                        <a:rPr lang="tr-TR" dirty="0" smtClean="0"/>
                        <a:t>İLÇE</a:t>
                      </a:r>
                      <a:endParaRPr lang="tr-TR" dirty="0"/>
                    </a:p>
                  </a:txBody>
                  <a:tcPr/>
                </a:tc>
                <a:tc>
                  <a:txBody>
                    <a:bodyPr/>
                    <a:lstStyle/>
                    <a:p>
                      <a:pPr algn="l"/>
                      <a:r>
                        <a:rPr lang="tr-TR" dirty="0" smtClean="0"/>
                        <a:t>OKULUN ADI</a:t>
                      </a:r>
                      <a:endParaRPr lang="tr-TR" dirty="0"/>
                    </a:p>
                  </a:txBody>
                  <a:tcPr/>
                </a:tc>
                <a:tc>
                  <a:txBody>
                    <a:bodyPr/>
                    <a:lstStyle/>
                    <a:p>
                      <a:pPr algn="ctr"/>
                      <a:r>
                        <a:rPr lang="tr-TR" sz="1800" b="1" dirty="0" smtClean="0"/>
                        <a:t>OKUL</a:t>
                      </a:r>
                      <a:r>
                        <a:rPr lang="tr-TR" sz="1800" b="1" baseline="0" dirty="0" smtClean="0"/>
                        <a:t> TÜRÜ</a:t>
                      </a:r>
                      <a:endParaRPr lang="tr-TR" sz="1800" b="1" dirty="0"/>
                    </a:p>
                  </a:txBody>
                  <a:tcPr/>
                </a:tc>
                <a:tc>
                  <a:txBody>
                    <a:bodyPr/>
                    <a:lstStyle/>
                    <a:p>
                      <a:pPr algn="ctr"/>
                      <a:r>
                        <a:rPr lang="tr-TR" dirty="0" smtClean="0"/>
                        <a:t>KONTENJAN</a:t>
                      </a:r>
                      <a:endParaRPr lang="tr-TR" dirty="0"/>
                    </a:p>
                  </a:txBody>
                  <a:tcPr/>
                </a:tc>
              </a:tr>
              <a:tr h="402433">
                <a:tc>
                  <a:txBody>
                    <a:bodyPr/>
                    <a:lstStyle/>
                    <a:p>
                      <a:r>
                        <a:rPr lang="tr-TR" b="1" dirty="0" smtClean="0"/>
                        <a:t>TOKAT</a:t>
                      </a:r>
                      <a:endParaRPr lang="tr-TR" b="1" dirty="0"/>
                    </a:p>
                  </a:txBody>
                  <a:tcPr anchor="ctr"/>
                </a:tc>
                <a:tc>
                  <a:txBody>
                    <a:bodyPr/>
                    <a:lstStyle/>
                    <a:p>
                      <a:r>
                        <a:rPr lang="tr-TR" sz="2000" b="1" i="0" kern="1200" dirty="0" smtClean="0">
                          <a:solidFill>
                            <a:srgbClr val="00B050"/>
                          </a:solidFill>
                          <a:latin typeface="+mn-lt"/>
                          <a:ea typeface="+mn-ea"/>
                          <a:cs typeface="+mn-cs"/>
                        </a:rPr>
                        <a:t>Yeşil</a:t>
                      </a:r>
                      <a:r>
                        <a:rPr lang="tr-TR" sz="2000" b="1" i="0" kern="1200" baseline="0" dirty="0" smtClean="0">
                          <a:solidFill>
                            <a:srgbClr val="00B050"/>
                          </a:solidFill>
                          <a:latin typeface="+mn-lt"/>
                          <a:ea typeface="+mn-ea"/>
                          <a:cs typeface="+mn-cs"/>
                        </a:rPr>
                        <a:t> Bölge</a:t>
                      </a:r>
                      <a:endParaRPr lang="tr-TR" sz="2000" b="1" dirty="0">
                        <a:solidFill>
                          <a:srgbClr val="00B050"/>
                        </a:solidFill>
                      </a:endParaRPr>
                    </a:p>
                  </a:txBody>
                  <a:tcPr anchor="ctr"/>
                </a:tc>
                <a:tc>
                  <a:txBody>
                    <a:bodyPr/>
                    <a:lstStyle/>
                    <a:p>
                      <a:pPr algn="l"/>
                      <a:r>
                        <a:rPr lang="tr-TR" sz="1400" b="1" dirty="0" smtClean="0"/>
                        <a:t>15 Temmuz</a:t>
                      </a:r>
                      <a:r>
                        <a:rPr lang="tr-TR" sz="1400" b="1" baseline="0" dirty="0" smtClean="0"/>
                        <a:t> Şehitler Anadolu Lisesi</a:t>
                      </a:r>
                      <a:endParaRPr lang="tr-TR" sz="1400" b="1" dirty="0"/>
                    </a:p>
                  </a:txBody>
                  <a:tcPr anchor="ctr"/>
                </a:tc>
                <a:tc>
                  <a:txBody>
                    <a:bodyPr/>
                    <a:lstStyle/>
                    <a:p>
                      <a:pPr algn="ctr"/>
                      <a:r>
                        <a:rPr lang="tr-TR" sz="1600" b="1" dirty="0" smtClean="0">
                          <a:latin typeface="Myriad-Pro"/>
                        </a:rPr>
                        <a:t>Anadolu</a:t>
                      </a:r>
                      <a:r>
                        <a:rPr lang="tr-TR" sz="1600" b="1" baseline="0" dirty="0" smtClean="0">
                          <a:latin typeface="Myriad-Pro"/>
                        </a:rPr>
                        <a:t> Lisesi</a:t>
                      </a:r>
                      <a:endParaRPr lang="tr-TR" sz="1600" b="1" dirty="0">
                        <a:latin typeface="Myriad-Pro"/>
                      </a:endParaRPr>
                    </a:p>
                  </a:txBody>
                  <a:tcPr marL="38100" marR="38100" marT="47625" marB="47625" anchor="ctr"/>
                </a:tc>
                <a:tc>
                  <a:txBody>
                    <a:bodyPr/>
                    <a:lstStyle/>
                    <a:p>
                      <a:endParaRPr lang="tr-TR" dirty="0"/>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r>
                        <a:rPr lang="tr-TR" sz="2000" b="1" i="0" kern="1200" dirty="0" smtClean="0">
                          <a:solidFill>
                            <a:srgbClr val="00B050"/>
                          </a:solidFill>
                          <a:latin typeface="+mn-lt"/>
                          <a:ea typeface="+mn-ea"/>
                          <a:cs typeface="+mn-cs"/>
                        </a:rPr>
                        <a:t>Yeşil</a:t>
                      </a:r>
                      <a:r>
                        <a:rPr lang="tr-TR" sz="2000" b="1" i="0" kern="1200" baseline="0" dirty="0" smtClean="0">
                          <a:solidFill>
                            <a:srgbClr val="00B050"/>
                          </a:solidFill>
                          <a:latin typeface="+mn-lt"/>
                          <a:ea typeface="+mn-ea"/>
                          <a:cs typeface="+mn-cs"/>
                        </a:rPr>
                        <a:t> Bölge</a:t>
                      </a:r>
                      <a:endParaRPr lang="tr-TR" sz="2000" b="1" dirty="0">
                        <a:solidFill>
                          <a:srgbClr val="00B050"/>
                        </a:solidFill>
                      </a:endParaRPr>
                    </a:p>
                  </a:txBody>
                  <a:tcPr anchor="ctr"/>
                </a:tc>
                <a:tc>
                  <a:txBody>
                    <a:bodyPr/>
                    <a:lstStyle/>
                    <a:p>
                      <a:pPr algn="l"/>
                      <a:r>
                        <a:rPr lang="tr-TR" sz="1400" b="1" dirty="0" smtClean="0"/>
                        <a:t>Arif Nihat Asya Kız İmam-Hatip L.</a:t>
                      </a:r>
                      <a:endParaRPr lang="tr-TR" sz="1400" b="1" dirty="0"/>
                    </a:p>
                  </a:txBody>
                  <a:tcPr anchor="ctr"/>
                </a:tc>
                <a:tc>
                  <a:txBody>
                    <a:bodyPr/>
                    <a:lstStyle/>
                    <a:p>
                      <a:pPr algn="ctr"/>
                      <a:r>
                        <a:rPr lang="tr-TR" sz="1300" b="1" dirty="0" smtClean="0"/>
                        <a:t>Anadolu İmam-Hatip</a:t>
                      </a:r>
                      <a:endParaRPr lang="tr-TR" sz="1300" b="1" dirty="0"/>
                    </a:p>
                  </a:txBody>
                  <a:tcPr/>
                </a:tc>
                <a:tc>
                  <a:txBody>
                    <a:bodyPr/>
                    <a:lstStyle/>
                    <a:p>
                      <a:endParaRPr lang="tr-TR" dirty="0"/>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r>
                        <a:rPr lang="tr-TR" sz="2000" b="1" i="0" kern="1200" dirty="0" smtClean="0">
                          <a:solidFill>
                            <a:srgbClr val="00B050"/>
                          </a:solidFill>
                          <a:latin typeface="+mn-lt"/>
                          <a:ea typeface="+mn-ea"/>
                          <a:cs typeface="+mn-cs"/>
                        </a:rPr>
                        <a:t>Yeşil</a:t>
                      </a:r>
                      <a:r>
                        <a:rPr lang="tr-TR" sz="2000" b="1" i="0" kern="1200" baseline="0" dirty="0" smtClean="0">
                          <a:solidFill>
                            <a:srgbClr val="00B050"/>
                          </a:solidFill>
                          <a:latin typeface="+mn-lt"/>
                          <a:ea typeface="+mn-ea"/>
                          <a:cs typeface="+mn-cs"/>
                        </a:rPr>
                        <a:t> Bölge</a:t>
                      </a:r>
                      <a:endParaRPr lang="tr-TR" sz="2000" b="1" dirty="0">
                        <a:solidFill>
                          <a:srgbClr val="00B050"/>
                        </a:solidFill>
                      </a:endParaRPr>
                    </a:p>
                  </a:txBody>
                  <a:tcPr anchor="ctr"/>
                </a:tc>
                <a:tc>
                  <a:txBody>
                    <a:bodyPr/>
                    <a:lstStyle/>
                    <a:p>
                      <a:r>
                        <a:rPr lang="tr-TR" sz="1500" b="1" dirty="0" err="1" smtClean="0"/>
                        <a:t>M.Akif</a:t>
                      </a:r>
                      <a:r>
                        <a:rPr lang="tr-TR" sz="1500" b="1" dirty="0" smtClean="0"/>
                        <a:t> Ersoy</a:t>
                      </a:r>
                      <a:r>
                        <a:rPr lang="tr-TR" sz="1500" b="1" baseline="0" dirty="0" smtClean="0"/>
                        <a:t> Erkek İmam-Hatip</a:t>
                      </a:r>
                      <a:endParaRPr lang="tr-TR" sz="1500" b="1" dirty="0"/>
                    </a:p>
                  </a:txBody>
                  <a:tcPr anchor="ctr"/>
                </a:tc>
                <a:tc>
                  <a:txBody>
                    <a:bodyPr/>
                    <a:lstStyle/>
                    <a:p>
                      <a:pPr algn="ctr"/>
                      <a:r>
                        <a:rPr lang="tr-TR" sz="1300" b="1" dirty="0" smtClean="0"/>
                        <a:t>Anadolu</a:t>
                      </a:r>
                      <a:r>
                        <a:rPr lang="tr-TR" sz="1300" b="1" baseline="0" dirty="0" smtClean="0"/>
                        <a:t> İmam-Hatip</a:t>
                      </a:r>
                      <a:endParaRPr lang="tr-TR" sz="1300" b="1"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r>
                        <a:rPr lang="tr-TR" sz="2000" b="1" i="0" kern="1200" dirty="0" smtClean="0">
                          <a:solidFill>
                            <a:srgbClr val="00B050"/>
                          </a:solidFill>
                          <a:latin typeface="+mn-lt"/>
                          <a:ea typeface="+mn-ea"/>
                          <a:cs typeface="+mn-cs"/>
                        </a:rPr>
                        <a:t>Yeşil</a:t>
                      </a:r>
                      <a:r>
                        <a:rPr lang="tr-TR" sz="2000" b="1" i="0" kern="1200" baseline="0" dirty="0" smtClean="0">
                          <a:solidFill>
                            <a:srgbClr val="00B050"/>
                          </a:solidFill>
                          <a:latin typeface="+mn-lt"/>
                          <a:ea typeface="+mn-ea"/>
                          <a:cs typeface="+mn-cs"/>
                        </a:rPr>
                        <a:t> Bölge</a:t>
                      </a:r>
                      <a:endParaRPr lang="tr-TR" sz="2000" b="1" dirty="0">
                        <a:solidFill>
                          <a:srgbClr val="00B050"/>
                        </a:solidFill>
                      </a:endParaRPr>
                    </a:p>
                  </a:txBody>
                  <a:tcPr anchor="ctr"/>
                </a:tc>
                <a:tc>
                  <a:txBody>
                    <a:bodyPr/>
                    <a:lstStyle/>
                    <a:p>
                      <a:r>
                        <a:rPr lang="tr-TR" sz="1400" b="1" dirty="0" smtClean="0"/>
                        <a:t>Zübeyde</a:t>
                      </a:r>
                      <a:r>
                        <a:rPr lang="tr-TR" sz="1400" b="1" baseline="0" dirty="0" smtClean="0"/>
                        <a:t> Hanım Kız Meslek Lisesi</a:t>
                      </a:r>
                      <a:endParaRPr lang="fi-FI" sz="1400" b="1" dirty="0"/>
                    </a:p>
                  </a:txBody>
                  <a:tcPr anchor="ctr"/>
                </a:tc>
                <a:tc>
                  <a:txBody>
                    <a:bodyPr/>
                    <a:lstStyle/>
                    <a:p>
                      <a:pPr algn="ctr"/>
                      <a:r>
                        <a:rPr lang="tr-TR" b="1" dirty="0" smtClean="0"/>
                        <a:t>MTAL</a:t>
                      </a:r>
                      <a:endParaRPr lang="tr-TR" b="1"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r>
                        <a:rPr lang="tr-TR" sz="2000" b="1" i="0" kern="1200" dirty="0" smtClean="0">
                          <a:solidFill>
                            <a:srgbClr val="00B050"/>
                          </a:solidFill>
                          <a:latin typeface="+mn-lt"/>
                          <a:ea typeface="+mn-ea"/>
                          <a:cs typeface="+mn-cs"/>
                        </a:rPr>
                        <a:t>Yeşil</a:t>
                      </a:r>
                      <a:r>
                        <a:rPr lang="tr-TR" sz="2000" b="1" i="0" kern="1200" baseline="0" dirty="0" smtClean="0">
                          <a:solidFill>
                            <a:srgbClr val="00B050"/>
                          </a:solidFill>
                          <a:latin typeface="+mn-lt"/>
                          <a:ea typeface="+mn-ea"/>
                          <a:cs typeface="+mn-cs"/>
                        </a:rPr>
                        <a:t> Bölge</a:t>
                      </a:r>
                      <a:endParaRPr lang="tr-TR" sz="2000" b="1" dirty="0">
                        <a:solidFill>
                          <a:srgbClr val="00B050"/>
                        </a:solidFill>
                      </a:endParaRPr>
                    </a:p>
                  </a:txBody>
                  <a:tcPr anchor="ctr"/>
                </a:tc>
                <a:tc>
                  <a:txBody>
                    <a:bodyPr/>
                    <a:lstStyle/>
                    <a:p>
                      <a:r>
                        <a:rPr lang="tr-TR" sz="1200" b="1" dirty="0" smtClean="0"/>
                        <a:t>Tokat Mesleki ve Teknik Anadolu Lisesi</a:t>
                      </a:r>
                      <a:endParaRPr lang="tr-TR" sz="1200" b="1" dirty="0"/>
                    </a:p>
                  </a:txBody>
                  <a:tcPr anchor="ctr"/>
                </a:tc>
                <a:tc>
                  <a:txBody>
                    <a:bodyPr/>
                    <a:lstStyle/>
                    <a:p>
                      <a:pPr algn="ctr"/>
                      <a:r>
                        <a:rPr lang="tr-TR" b="1" dirty="0" smtClean="0">
                          <a:latin typeface="+mn-lt"/>
                        </a:rPr>
                        <a:t>MTAL</a:t>
                      </a:r>
                      <a:endParaRPr lang="tr-TR" b="1" dirty="0">
                        <a:latin typeface="+mn-lt"/>
                      </a:endParaRPr>
                    </a:p>
                  </a:txBody>
                  <a:tcPr marL="38100" marR="38100" marT="47625" marB="47625" anchor="ct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i="0" kern="1200" baseline="0" dirty="0" smtClean="0">
                          <a:solidFill>
                            <a:schemeClr val="tx2">
                              <a:lumMod val="60000"/>
                              <a:lumOff val="40000"/>
                            </a:schemeClr>
                          </a:solidFill>
                          <a:latin typeface="+mn-lt"/>
                          <a:ea typeface="+mn-ea"/>
                          <a:cs typeface="+mn-cs"/>
                        </a:rPr>
                        <a:t>Mavi Bölge</a:t>
                      </a:r>
                      <a:endParaRPr lang="tr-TR" sz="2000" b="1" dirty="0" smtClean="0">
                        <a:solidFill>
                          <a:schemeClr val="tx2">
                            <a:lumMod val="60000"/>
                            <a:lumOff val="40000"/>
                          </a:schemeClr>
                        </a:solidFill>
                      </a:endParaRPr>
                    </a:p>
                  </a:txBody>
                  <a:tcPr anchor="ctr"/>
                </a:tc>
                <a:tc>
                  <a:txBody>
                    <a:bodyPr/>
                    <a:lstStyle/>
                    <a:p>
                      <a:r>
                        <a:rPr lang="tr-TR" sz="1400" b="1" dirty="0" smtClean="0"/>
                        <a:t>Evliya Çelebi Turizm Otelcilik Lisesi</a:t>
                      </a:r>
                      <a:endParaRPr lang="tr-TR" sz="1400" b="1" dirty="0"/>
                    </a:p>
                  </a:txBody>
                  <a:tcPr anchor="ctr"/>
                </a:tc>
                <a:tc>
                  <a:txBody>
                    <a:bodyPr/>
                    <a:lstStyle/>
                    <a:p>
                      <a:pPr algn="ctr"/>
                      <a:r>
                        <a:rPr lang="tr-TR" b="1" dirty="0" smtClean="0">
                          <a:latin typeface="+mn-lt"/>
                        </a:rPr>
                        <a:t>MTAL</a:t>
                      </a:r>
                      <a:endParaRPr lang="tr-TR" b="1" dirty="0">
                        <a:latin typeface="+mn-lt"/>
                      </a:endParaRPr>
                    </a:p>
                  </a:txBody>
                  <a:tcPr marL="38100" marR="38100" marT="47625" marB="47625" anchor="ct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r>
                        <a:rPr lang="tr-TR" sz="2000" b="1" baseline="0" dirty="0" smtClean="0">
                          <a:solidFill>
                            <a:schemeClr val="tx2">
                              <a:lumMod val="60000"/>
                              <a:lumOff val="40000"/>
                            </a:schemeClr>
                          </a:solidFill>
                        </a:rPr>
                        <a:t>Mavi Bölge</a:t>
                      </a:r>
                      <a:endParaRPr lang="tr-TR" sz="2000" b="1" dirty="0">
                        <a:solidFill>
                          <a:schemeClr val="tx2">
                            <a:lumMod val="60000"/>
                            <a:lumOff val="40000"/>
                          </a:schemeClr>
                        </a:solidFill>
                      </a:endParaRPr>
                    </a:p>
                  </a:txBody>
                  <a:tcPr anchor="ctr"/>
                </a:tc>
                <a:tc>
                  <a:txBody>
                    <a:bodyPr/>
                    <a:lstStyle/>
                    <a:p>
                      <a:r>
                        <a:rPr lang="tr-TR" sz="1600" b="1" dirty="0" err="1" smtClean="0"/>
                        <a:t>İbni</a:t>
                      </a:r>
                      <a:r>
                        <a:rPr lang="tr-TR" sz="1600" b="1" dirty="0" smtClean="0"/>
                        <a:t> Sina</a:t>
                      </a:r>
                      <a:r>
                        <a:rPr lang="tr-TR" sz="1600" b="1" baseline="0" dirty="0" smtClean="0"/>
                        <a:t> Sağlık Meslek Lisesi</a:t>
                      </a:r>
                      <a:endParaRPr lang="tr-TR" sz="1600" b="1" dirty="0"/>
                    </a:p>
                  </a:txBody>
                  <a:tcPr anchor="ctr"/>
                </a:tc>
                <a:tc>
                  <a:txBody>
                    <a:bodyPr/>
                    <a:lstStyle/>
                    <a:p>
                      <a:pPr algn="ctr"/>
                      <a:r>
                        <a:rPr lang="tr-TR" b="1" dirty="0" smtClean="0"/>
                        <a:t>MTAL</a:t>
                      </a:r>
                      <a:endParaRPr lang="tr-TR" b="1" dirty="0"/>
                    </a:p>
                  </a:txBody>
                  <a:tcPr/>
                </a:tc>
                <a:tc>
                  <a:txBody>
                    <a:bodyPr/>
                    <a:lstStyle/>
                    <a:p>
                      <a:endParaRPr lang="tr-TR" dirty="0"/>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r>
                        <a:rPr lang="tr-TR" sz="1600" b="1" dirty="0" smtClean="0">
                          <a:solidFill>
                            <a:srgbClr val="FF0000"/>
                          </a:solidFill>
                        </a:rPr>
                        <a:t>Kırmızı</a:t>
                      </a:r>
                      <a:r>
                        <a:rPr lang="tr-TR" sz="1600" b="1" baseline="0" dirty="0" smtClean="0">
                          <a:solidFill>
                            <a:srgbClr val="FF0000"/>
                          </a:solidFill>
                        </a:rPr>
                        <a:t> Bölge</a:t>
                      </a:r>
                      <a:endParaRPr lang="tr-TR" sz="1600" b="1" dirty="0">
                        <a:solidFill>
                          <a:srgbClr val="FF0000"/>
                        </a:solidFill>
                      </a:endParaRPr>
                    </a:p>
                  </a:txBody>
                  <a:tcPr anchor="ctr"/>
                </a:tc>
                <a:tc>
                  <a:txBody>
                    <a:bodyPr/>
                    <a:lstStyle/>
                    <a:p>
                      <a:endParaRPr lang="tr-TR" sz="1200" b="1" dirty="0"/>
                    </a:p>
                  </a:txBody>
                  <a:tcPr/>
                </a:tc>
                <a:tc>
                  <a:txBody>
                    <a:bodyPr/>
                    <a:lstStyle/>
                    <a:p>
                      <a:pPr algn="ctr"/>
                      <a:endParaRPr lang="tr-TR"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r>
                        <a:rPr lang="tr-TR" sz="1600" b="1" dirty="0" smtClean="0">
                          <a:solidFill>
                            <a:srgbClr val="FF0000"/>
                          </a:solidFill>
                        </a:rPr>
                        <a:t>Kırmızı</a:t>
                      </a:r>
                      <a:r>
                        <a:rPr lang="tr-TR" sz="1600" b="1" baseline="0" dirty="0" smtClean="0">
                          <a:solidFill>
                            <a:srgbClr val="FF0000"/>
                          </a:solidFill>
                        </a:rPr>
                        <a:t> Bölge</a:t>
                      </a:r>
                      <a:endParaRPr lang="tr-TR" sz="1600" b="1" dirty="0">
                        <a:solidFill>
                          <a:srgbClr val="FF0000"/>
                        </a:solidFill>
                      </a:endParaRPr>
                    </a:p>
                  </a:txBody>
                  <a:tcPr anchor="ctr"/>
                </a:tc>
                <a:tc>
                  <a:txBody>
                    <a:bodyPr/>
                    <a:lstStyle/>
                    <a:p>
                      <a:endParaRPr lang="tr-TR" sz="1400" b="1" dirty="0"/>
                    </a:p>
                  </a:txBody>
                  <a:tcPr/>
                </a:tc>
                <a:tc>
                  <a:txBody>
                    <a:bodyPr/>
                    <a:lstStyle/>
                    <a:p>
                      <a:pPr algn="ctr"/>
                      <a:endParaRPr lang="tr-TR"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r>
                        <a:rPr lang="tr-TR" sz="1600" b="1" dirty="0" smtClean="0">
                          <a:solidFill>
                            <a:srgbClr val="FF0000"/>
                          </a:solidFill>
                        </a:rPr>
                        <a:t>Kırmızı</a:t>
                      </a:r>
                      <a:r>
                        <a:rPr lang="tr-TR" sz="1600" b="1" baseline="0" dirty="0" smtClean="0">
                          <a:solidFill>
                            <a:srgbClr val="FF0000"/>
                          </a:solidFill>
                        </a:rPr>
                        <a:t> Bölge</a:t>
                      </a:r>
                      <a:endParaRPr lang="tr-TR" sz="1600" b="1" dirty="0">
                        <a:solidFill>
                          <a:srgbClr val="FF0000"/>
                        </a:solidFill>
                      </a:endParaRPr>
                    </a:p>
                  </a:txBody>
                  <a:tcPr anchor="ctr"/>
                </a:tc>
                <a:tc>
                  <a:txBody>
                    <a:bodyPr/>
                    <a:lstStyle/>
                    <a:p>
                      <a:endParaRPr lang="tr-TR" b="1" dirty="0"/>
                    </a:p>
                  </a:txBody>
                  <a:tcPr anchor="ctr"/>
                </a:tc>
                <a:tc>
                  <a:txBody>
                    <a:bodyPr/>
                    <a:lstStyle/>
                    <a:p>
                      <a:pPr algn="ctr"/>
                      <a:endParaRPr lang="tr-TR" dirty="0"/>
                    </a:p>
                  </a:txBody>
                  <a:tcPr/>
                </a:tc>
                <a:tc>
                  <a:txBody>
                    <a:bodyPr/>
                    <a:lstStyle/>
                    <a:p>
                      <a:endParaRPr lang="tr-TR"/>
                    </a:p>
                  </a:txBody>
                  <a:tcPr/>
                </a:tc>
              </a:tr>
              <a:tr h="402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TOKAT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rgbClr val="FF0000"/>
                          </a:solidFill>
                        </a:rPr>
                        <a:t>Kırmızı</a:t>
                      </a:r>
                      <a:r>
                        <a:rPr lang="tr-TR" sz="1600" b="1" baseline="0" dirty="0" smtClean="0">
                          <a:solidFill>
                            <a:srgbClr val="FF0000"/>
                          </a:solidFill>
                        </a:rPr>
                        <a:t> Bölge</a:t>
                      </a:r>
                      <a:endParaRPr lang="tr-TR" sz="1600" b="1" dirty="0" smtClean="0">
                        <a:solidFill>
                          <a:srgbClr val="FF0000"/>
                        </a:solidFill>
                      </a:endParaRPr>
                    </a:p>
                  </a:txBody>
                  <a:tcPr anchor="ctr"/>
                </a:tc>
                <a:tc>
                  <a:txBody>
                    <a:bodyPr/>
                    <a:lstStyle/>
                    <a:p>
                      <a:endParaRPr lang="tr-TR" b="1" dirty="0"/>
                    </a:p>
                  </a:txBody>
                  <a:tcPr/>
                </a:tc>
                <a:tc>
                  <a:txBody>
                    <a:bodyPr/>
                    <a:lstStyle/>
                    <a:p>
                      <a:pPr algn="ctr"/>
                      <a:endParaRPr lang="tr-TR" dirty="0"/>
                    </a:p>
                  </a:txBody>
                  <a:tcPr/>
                </a:tc>
                <a:tc>
                  <a:txBody>
                    <a:bodyPr/>
                    <a:lstStyle/>
                    <a:p>
                      <a:endParaRPr lang="tr-TR"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154758"/>
          </a:xfrm>
        </p:spPr>
        <p:txBody>
          <a:bodyPr>
            <a:normAutofit/>
          </a:bodyPr>
          <a:lstStyle/>
          <a:p>
            <a:r>
              <a:rPr lang="tr-TR" sz="8800" b="1" dirty="0" smtClean="0"/>
              <a:t>MERKEZİ SINAVLA ALAN LİSELER</a:t>
            </a:r>
            <a:endParaRPr lang="tr-TR" sz="8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Fen Lisesi Nedir ?</a:t>
            </a:r>
            <a:endParaRPr lang="tr-TR" dirty="0"/>
          </a:p>
        </p:txBody>
      </p:sp>
      <p:sp>
        <p:nvSpPr>
          <p:cNvPr id="3" name="2 İçerik Yer Tutucusu"/>
          <p:cNvSpPr>
            <a:spLocks noGrp="1"/>
          </p:cNvSpPr>
          <p:nvPr>
            <p:ph idx="1"/>
          </p:nvPr>
        </p:nvSpPr>
        <p:spPr/>
        <p:txBody>
          <a:bodyPr/>
          <a:lstStyle/>
          <a:p>
            <a:r>
              <a:rPr lang="tr-TR" dirty="0" smtClean="0"/>
              <a:t>Fen liseleri, fen ve matematik alanlarındaki yetenekleri yüksek olan öğrencileri, matematik ve fen bilimleri alanında yüksek öğrenime hazırlar.</a:t>
            </a:r>
          </a:p>
          <a:p>
            <a:r>
              <a:rPr lang="tr-TR" dirty="0" smtClean="0"/>
              <a:t>Birinci yabancı dili İngilizce olan fen liselerinde öğrenim süresi 4 (dört) yıldır.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01646" y="764704"/>
            <a:ext cx="2393326" cy="34163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tr-TR" sz="7200" b="1" dirty="0" smtClean="0">
              <a:ln w="11430"/>
              <a:solidFill>
                <a:schemeClr val="tx1">
                  <a:lumMod val="95000"/>
                  <a:lumOff val="5000"/>
                </a:schemeClr>
              </a:solidFill>
              <a:effectLst>
                <a:outerShdw blurRad="80000" dist="40000" dir="5040000" algn="tl">
                  <a:srgbClr val="000000">
                    <a:alpha val="30000"/>
                  </a:srgbClr>
                </a:outerShdw>
              </a:effectLst>
            </a:endParaRPr>
          </a:p>
          <a:p>
            <a:pPr algn="ctr"/>
            <a:r>
              <a:rPr lang="tr-TR" sz="7200" b="1" cap="none" spc="0" dirty="0" smtClean="0">
                <a:ln w="11430"/>
                <a:solidFill>
                  <a:schemeClr val="tx1">
                    <a:lumMod val="95000"/>
                    <a:lumOff val="5000"/>
                  </a:schemeClr>
                </a:solidFill>
                <a:effectLst>
                  <a:outerShdw blurRad="80000" dist="40000" dir="5040000" algn="tl">
                    <a:srgbClr val="000000">
                      <a:alpha val="30000"/>
                    </a:srgbClr>
                  </a:outerShdw>
                </a:effectLst>
              </a:rPr>
              <a:t>     </a:t>
            </a:r>
          </a:p>
          <a:p>
            <a:pPr algn="ctr"/>
            <a:r>
              <a:rPr lang="tr-TR" sz="7200" b="1" dirty="0" smtClean="0">
                <a:ln w="11430"/>
                <a:solidFill>
                  <a:schemeClr val="tx1">
                    <a:lumMod val="95000"/>
                    <a:lumOff val="5000"/>
                  </a:schemeClr>
                </a:solidFill>
                <a:effectLst>
                  <a:outerShdw blurRad="80000" dist="40000" dir="5040000" algn="tl">
                    <a:srgbClr val="000000">
                      <a:alpha val="30000"/>
                    </a:srgbClr>
                  </a:outerShdw>
                </a:effectLst>
              </a:rPr>
              <a:t>              </a:t>
            </a:r>
            <a:endParaRPr lang="tr-TR" sz="7200" b="1" cap="none" spc="0" dirty="0">
              <a:ln w="11430"/>
              <a:solidFill>
                <a:schemeClr val="tx1">
                  <a:lumMod val="95000"/>
                  <a:lumOff val="5000"/>
                </a:schemeClr>
              </a:solidFill>
              <a:effectLst>
                <a:outerShdw blurRad="80000" dist="40000" dir="5040000" algn="tl">
                  <a:srgbClr val="000000">
                    <a:alpha val="30000"/>
                  </a:srgbClr>
                </a:outerShdw>
              </a:effectLst>
            </a:endParaRPr>
          </a:p>
        </p:txBody>
      </p:sp>
      <p:sp>
        <p:nvSpPr>
          <p:cNvPr id="5" name="Dikdörtgen 4"/>
          <p:cNvSpPr/>
          <p:nvPr/>
        </p:nvSpPr>
        <p:spPr>
          <a:xfrm>
            <a:off x="899592" y="476672"/>
            <a:ext cx="7817155" cy="517064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600" b="1" dirty="0" smtClean="0">
                <a:ln w="11430"/>
                <a:solidFill>
                  <a:srgbClr val="FF0000"/>
                </a:solidFill>
                <a:effectLst>
                  <a:outerShdw blurRad="80000" dist="40000" dir="5040000" algn="tl">
                    <a:srgbClr val="000000">
                      <a:alpha val="30000"/>
                    </a:srgbClr>
                  </a:outerShdw>
                </a:effectLst>
              </a:rPr>
              <a:t>LİSELERE GİRİŞ SİSTEMİ</a:t>
            </a:r>
          </a:p>
          <a:p>
            <a:pPr algn="ctr"/>
            <a:r>
              <a:rPr lang="tr-TR" sz="6600" b="1" cap="none" spc="0" dirty="0" smtClean="0">
                <a:ln w="11430"/>
                <a:solidFill>
                  <a:srgbClr val="FF0000"/>
                </a:solidFill>
                <a:effectLst>
                  <a:outerShdw blurRad="80000" dist="40000" dir="5040000" algn="tl">
                    <a:srgbClr val="000000">
                      <a:alpha val="30000"/>
                    </a:srgbClr>
                  </a:outerShdw>
                </a:effectLst>
              </a:rPr>
              <a:t>MERKEZİ SINAV-YEREL YERLEŞTİRME</a:t>
            </a:r>
          </a:p>
          <a:p>
            <a:pPr algn="ctr"/>
            <a:r>
              <a:rPr lang="tr-TR" sz="6600" b="1" dirty="0" smtClean="0">
                <a:ln w="11430"/>
                <a:solidFill>
                  <a:srgbClr val="FF0000"/>
                </a:solidFill>
                <a:effectLst>
                  <a:outerShdw blurRad="80000" dist="40000" dir="5040000" algn="tl">
                    <a:srgbClr val="000000">
                      <a:alpha val="30000"/>
                    </a:srgbClr>
                  </a:outerShdw>
                </a:effectLst>
              </a:rPr>
              <a:t>2018-2019</a:t>
            </a:r>
            <a:endParaRPr lang="tr-TR" sz="6600" b="1" cap="none" spc="0" dirty="0">
              <a:ln w="11430"/>
              <a:solidFill>
                <a:srgbClr val="FF0000"/>
              </a:solidFill>
              <a:effectLst>
                <a:outerShdw blurRad="80000" dist="40000" dir="5040000" algn="tl">
                  <a:srgbClr val="000000">
                    <a:alpha val="30000"/>
                  </a:srgbClr>
                </a:outerShdw>
              </a:effectLst>
            </a:endParaRPr>
          </a:p>
        </p:txBody>
      </p:sp>
      <p:pic>
        <p:nvPicPr>
          <p:cNvPr id="2050" name="Picture 2" descr="C:\Users\Müdür\Desktop\Toki Okul Yeni Logo.jpg"/>
          <p:cNvPicPr>
            <a:picLocks noChangeAspect="1" noChangeArrowheads="1"/>
          </p:cNvPicPr>
          <p:nvPr/>
        </p:nvPicPr>
        <p:blipFill>
          <a:blip r:embed="rId2" cstate="print"/>
          <a:srcRect/>
          <a:stretch>
            <a:fillRect/>
          </a:stretch>
        </p:blipFill>
        <p:spPr bwMode="auto">
          <a:xfrm>
            <a:off x="0" y="5357826"/>
            <a:ext cx="2786050" cy="1500174"/>
          </a:xfrm>
          <a:prstGeom prst="rect">
            <a:avLst/>
          </a:prstGeom>
          <a:noFill/>
        </p:spPr>
      </p:pic>
    </p:spTree>
    <p:extLst>
      <p:ext uri="{BB962C8B-B14F-4D97-AF65-F5344CB8AC3E}">
        <p14:creationId xmlns="" xmlns:p14="http://schemas.microsoft.com/office/powerpoint/2010/main" val="4128540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800" b="1" dirty="0" smtClean="0"/>
              <a:t>Milli Piyango İhya Balak Fen Lisesi</a:t>
            </a:r>
            <a:endParaRPr lang="tr-TR" sz="4800" b="1" dirty="0"/>
          </a:p>
        </p:txBody>
      </p:sp>
      <p:sp>
        <p:nvSpPr>
          <p:cNvPr id="3" name="2 İçerik Yer Tutucusu"/>
          <p:cNvSpPr>
            <a:spLocks noGrp="1"/>
          </p:cNvSpPr>
          <p:nvPr>
            <p:ph idx="1"/>
          </p:nvPr>
        </p:nvSpPr>
        <p:spPr/>
        <p:txBody>
          <a:bodyPr/>
          <a:lstStyle/>
          <a:p>
            <a:endParaRPr lang="tr-TR" dirty="0"/>
          </a:p>
        </p:txBody>
      </p:sp>
      <p:pic>
        <p:nvPicPr>
          <p:cNvPr id="1026" name="Picture 2" descr="C:\Users\Müdür\Desktop\29164008_yenimicrosoftpowerpointsunusu.jpg"/>
          <p:cNvPicPr>
            <a:picLocks noChangeAspect="1" noChangeArrowheads="1"/>
          </p:cNvPicPr>
          <p:nvPr/>
        </p:nvPicPr>
        <p:blipFill>
          <a:blip r:embed="rId2" cstate="print"/>
          <a:srcRect/>
          <a:stretch>
            <a:fillRect/>
          </a:stretch>
        </p:blipFill>
        <p:spPr bwMode="auto">
          <a:xfrm>
            <a:off x="0" y="1428736"/>
            <a:ext cx="9144000" cy="54292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Bilimler Lisesi Nedir ?</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Sosyal Bilimler Lisesi‘</a:t>
            </a:r>
            <a:r>
              <a:rPr lang="tr-TR" dirty="0" err="1" smtClean="0"/>
              <a:t>nin</a:t>
            </a:r>
            <a:r>
              <a:rPr lang="tr-TR" dirty="0" smtClean="0"/>
              <a:t> amaçları arasında; Sosyal Bilimler ve Edebiyat alanında ihtiyaç duyulan nitelikli bilim adamlarını yetiştirmek, zeka düzeyleri ile edebiyat ve sosyal bilimler alanlarındaki ilgi ve yetenekleri üst düzeyde olan öğrencileri bu alanda yüksek öğretime hazırlamak yer almaktadır. </a:t>
            </a:r>
          </a:p>
          <a:p>
            <a:r>
              <a:rPr lang="tr-TR" dirty="0" smtClean="0"/>
              <a:t> Ayrıca amaçlarından biri de siyaset ve bürokrasiye kültürlü; devleti ve demokrasiyi iyi tanıyan, ona işlerlik kazandıracak elemanları yetiştirmektir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smtClean="0"/>
              <a:t> İMKB Sosyal Bilimler Lisesi</a:t>
            </a:r>
            <a:endParaRPr lang="tr-TR" sz="5400" b="1" dirty="0"/>
          </a:p>
        </p:txBody>
      </p:sp>
      <p:sp>
        <p:nvSpPr>
          <p:cNvPr id="3" name="2 İçerik Yer Tutucusu"/>
          <p:cNvSpPr>
            <a:spLocks noGrp="1"/>
          </p:cNvSpPr>
          <p:nvPr>
            <p:ph idx="1"/>
          </p:nvPr>
        </p:nvSpPr>
        <p:spPr/>
        <p:txBody>
          <a:bodyPr/>
          <a:lstStyle/>
          <a:p>
            <a:endParaRPr lang="tr-TR" dirty="0"/>
          </a:p>
        </p:txBody>
      </p:sp>
      <p:pic>
        <p:nvPicPr>
          <p:cNvPr id="2050" name="Picture 2" descr="C:\Users\Müdür\Desktop\1920.jpg"/>
          <p:cNvPicPr>
            <a:picLocks noChangeAspect="1" noChangeArrowheads="1"/>
          </p:cNvPicPr>
          <p:nvPr/>
        </p:nvPicPr>
        <p:blipFill>
          <a:blip r:embed="rId2" cstate="print"/>
          <a:srcRect/>
          <a:stretch>
            <a:fillRect/>
          </a:stretch>
        </p:blipFill>
        <p:spPr bwMode="auto">
          <a:xfrm>
            <a:off x="0" y="1214422"/>
            <a:ext cx="9144000" cy="564357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Proje İmam Hatip Lisesi Nedir?</a:t>
            </a:r>
            <a:endParaRPr lang="tr-TR" dirty="0"/>
          </a:p>
        </p:txBody>
      </p:sp>
      <p:sp>
        <p:nvSpPr>
          <p:cNvPr id="3" name="2 İçerik Yer Tutucusu"/>
          <p:cNvSpPr>
            <a:spLocks noGrp="1"/>
          </p:cNvSpPr>
          <p:nvPr>
            <p:ph idx="1"/>
          </p:nvPr>
        </p:nvSpPr>
        <p:spPr/>
        <p:txBody>
          <a:bodyPr>
            <a:normAutofit/>
          </a:bodyPr>
          <a:lstStyle/>
          <a:p>
            <a:r>
              <a:rPr lang="tr-TR" sz="3600" dirty="0" smtClean="0"/>
              <a:t>Fen ve Sosyal bilimler alanındaki derslerle birlikte Temel İslam Bilimlerine ait derslerinde okutulduğu üniversitenin bütün alanlarına yönelik öğrenci yetiştiren  lise türüdür.</a:t>
            </a:r>
          </a:p>
          <a:p>
            <a:r>
              <a:rPr lang="tr-TR" sz="3600" dirty="0" smtClean="0"/>
              <a:t>Fen Lisesi-Sosyal Bilimler Lisesi müfredatı uygulanır.</a:t>
            </a:r>
            <a:endParaRPr lang="tr-T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u="sng" dirty="0" smtClean="0">
                <a:solidFill>
                  <a:srgbClr val="E82924"/>
                </a:solidFill>
              </a:rPr>
              <a:t>PROJE</a:t>
            </a:r>
            <a:r>
              <a:rPr lang="tr-TR" b="1" dirty="0" smtClean="0"/>
              <a:t> Mehmet Emin Saraç Anadolu İmam Hatip Lisesi (kız)</a:t>
            </a:r>
            <a:endParaRPr lang="tr-TR" b="1" dirty="0"/>
          </a:p>
        </p:txBody>
      </p:sp>
      <p:sp>
        <p:nvSpPr>
          <p:cNvPr id="3" name="2 İçerik Yer Tutucusu"/>
          <p:cNvSpPr>
            <a:spLocks noGrp="1"/>
          </p:cNvSpPr>
          <p:nvPr>
            <p:ph idx="1"/>
          </p:nvPr>
        </p:nvSpPr>
        <p:spPr/>
        <p:txBody>
          <a:bodyPr/>
          <a:lstStyle/>
          <a:p>
            <a:endParaRPr lang="tr-TR" dirty="0"/>
          </a:p>
        </p:txBody>
      </p:sp>
      <p:pic>
        <p:nvPicPr>
          <p:cNvPr id="4098" name="Picture 2" descr="C:\Users\Müdür\Desktop\k_23091737_img_3890.jpg"/>
          <p:cNvPicPr>
            <a:picLocks noChangeAspect="1" noChangeArrowheads="1"/>
          </p:cNvPicPr>
          <p:nvPr/>
        </p:nvPicPr>
        <p:blipFill>
          <a:blip r:embed="rId2" cstate="print"/>
          <a:srcRect/>
          <a:stretch>
            <a:fillRect/>
          </a:stretch>
        </p:blipFill>
        <p:spPr bwMode="auto">
          <a:xfrm>
            <a:off x="0" y="1500174"/>
            <a:ext cx="9144000" cy="535782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u="sng" dirty="0" smtClean="0">
                <a:solidFill>
                  <a:srgbClr val="E82924"/>
                </a:solidFill>
              </a:rPr>
              <a:t>PROJE</a:t>
            </a:r>
            <a:r>
              <a:rPr lang="tr-TR" b="1" dirty="0" smtClean="0"/>
              <a:t> Tokat Anadolu İmam-Hatip Lisesi (erkek)</a:t>
            </a:r>
            <a:endParaRPr lang="tr-TR" b="1" dirty="0"/>
          </a:p>
        </p:txBody>
      </p:sp>
      <p:sp>
        <p:nvSpPr>
          <p:cNvPr id="3" name="2 İçerik Yer Tutucusu"/>
          <p:cNvSpPr>
            <a:spLocks noGrp="1"/>
          </p:cNvSpPr>
          <p:nvPr>
            <p:ph idx="1"/>
          </p:nvPr>
        </p:nvSpPr>
        <p:spPr/>
        <p:txBody>
          <a:bodyPr/>
          <a:lstStyle/>
          <a:p>
            <a:endParaRPr lang="tr-TR"/>
          </a:p>
        </p:txBody>
      </p:sp>
      <p:pic>
        <p:nvPicPr>
          <p:cNvPr id="5122" name="Picture 2" descr="C:\Users\Müdür\Desktop\728xauto.jpg"/>
          <p:cNvPicPr>
            <a:picLocks noChangeAspect="1" noChangeArrowheads="1"/>
          </p:cNvPicPr>
          <p:nvPr/>
        </p:nvPicPr>
        <p:blipFill>
          <a:blip r:embed="rId2" cstate="print"/>
          <a:srcRect/>
          <a:stretch>
            <a:fillRect/>
          </a:stretch>
        </p:blipFill>
        <p:spPr bwMode="auto">
          <a:xfrm>
            <a:off x="0" y="1571612"/>
            <a:ext cx="9144000" cy="52863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726130"/>
          </a:xfrm>
        </p:spPr>
        <p:txBody>
          <a:bodyPr>
            <a:normAutofit/>
          </a:bodyPr>
          <a:lstStyle/>
          <a:p>
            <a:r>
              <a:rPr lang="tr-TR" sz="6600" b="1" dirty="0" smtClean="0"/>
              <a:t>MAHALLİ YERLEŞTİRMEYLE ÖĞRENCİ ALAN LİSELER</a:t>
            </a:r>
            <a:endParaRPr lang="tr-TR" sz="66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Anadolu Lisesi Nedir?</a:t>
            </a:r>
            <a:endParaRPr lang="tr-TR" b="1" dirty="0"/>
          </a:p>
        </p:txBody>
      </p:sp>
      <p:sp>
        <p:nvSpPr>
          <p:cNvPr id="3" name="2 İçerik Yer Tutucusu"/>
          <p:cNvSpPr>
            <a:spLocks noGrp="1"/>
          </p:cNvSpPr>
          <p:nvPr>
            <p:ph idx="1"/>
          </p:nvPr>
        </p:nvSpPr>
        <p:spPr/>
        <p:txBody>
          <a:bodyPr>
            <a:normAutofit lnSpcReduction="10000"/>
          </a:bodyPr>
          <a:lstStyle/>
          <a:p>
            <a:r>
              <a:rPr lang="tr-TR" dirty="0" smtClean="0"/>
              <a:t>Anadolu Lisesi‘</a:t>
            </a:r>
            <a:r>
              <a:rPr lang="tr-TR" dirty="0" err="1" smtClean="0"/>
              <a:t>nin</a:t>
            </a:r>
            <a:r>
              <a:rPr lang="tr-TR" dirty="0" smtClean="0"/>
              <a:t> amaçları; öğrencilerin ilgi, yetenek ve başarılarına göre yüksek öğretim programlarına hazırlanmalarını, yabancı dili, dünyadaki bilimsel ve teknolojik gelişmeleri izleyebilecek düzeyde öğrenmelerini sağlamaktır.  </a:t>
            </a:r>
          </a:p>
          <a:p>
            <a:r>
              <a:rPr lang="tr-TR" dirty="0" smtClean="0"/>
              <a:t>Öğrenim süreleri 4 yıldır.</a:t>
            </a:r>
          </a:p>
          <a:p>
            <a:r>
              <a:rPr lang="tr-TR" dirty="0" smtClean="0"/>
              <a:t>İlimizde puan ile öğrenci alan </a:t>
            </a:r>
            <a:r>
              <a:rPr lang="tr-TR" dirty="0" err="1" smtClean="0"/>
              <a:t>anadolu</a:t>
            </a:r>
            <a:r>
              <a:rPr lang="tr-TR" dirty="0" smtClean="0"/>
              <a:t> lisesi bulunmamaktadır.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15 Temmuz Şehitler Anadolu Lisesi</a:t>
            </a:r>
            <a:endParaRPr lang="tr-TR" dirty="0"/>
          </a:p>
        </p:txBody>
      </p:sp>
      <p:sp>
        <p:nvSpPr>
          <p:cNvPr id="3" name="2 İçerik Yer Tutucusu"/>
          <p:cNvSpPr>
            <a:spLocks noGrp="1"/>
          </p:cNvSpPr>
          <p:nvPr>
            <p:ph idx="1"/>
          </p:nvPr>
        </p:nvSpPr>
        <p:spPr/>
        <p:txBody>
          <a:bodyPr/>
          <a:lstStyle/>
          <a:p>
            <a:endParaRPr lang="tr-TR"/>
          </a:p>
        </p:txBody>
      </p:sp>
      <p:pic>
        <p:nvPicPr>
          <p:cNvPr id="3075" name="Picture 3" descr="C:\Users\Müdür\Desktop\881.jpg"/>
          <p:cNvPicPr>
            <a:picLocks noChangeAspect="1" noChangeArrowheads="1"/>
          </p:cNvPicPr>
          <p:nvPr/>
        </p:nvPicPr>
        <p:blipFill>
          <a:blip r:embed="rId2" cstate="print"/>
          <a:srcRect/>
          <a:stretch>
            <a:fillRect/>
          </a:stretch>
        </p:blipFill>
        <p:spPr bwMode="auto">
          <a:xfrm>
            <a:off x="0" y="1285860"/>
            <a:ext cx="9144001" cy="557214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Anadolu İmam Hatip Lisesi Nedir?</a:t>
            </a:r>
            <a:endParaRPr lang="tr-TR" b="1" dirty="0"/>
          </a:p>
        </p:txBody>
      </p:sp>
      <p:sp>
        <p:nvSpPr>
          <p:cNvPr id="3" name="2 İçerik Yer Tutucusu"/>
          <p:cNvSpPr>
            <a:spLocks noGrp="1"/>
          </p:cNvSpPr>
          <p:nvPr>
            <p:ph idx="1"/>
          </p:nvPr>
        </p:nvSpPr>
        <p:spPr/>
        <p:txBody>
          <a:bodyPr>
            <a:normAutofit fontScale="85000" lnSpcReduction="20000"/>
          </a:bodyPr>
          <a:lstStyle/>
          <a:p>
            <a:r>
              <a:rPr lang="tr-TR" dirty="0" smtClean="0"/>
              <a:t>Anadolu İmam Hatip Liselerinin tamamında öğrenciler Fen Bilimleri veya Sosyal Bilimler alanındaki dersleri Anadolu liseleri ile eşit olarak almaktadır. Çünkü, 9. ve 10. sınıflarda dersler ve ders saatleri bütün lise türlerinde aynıdır.</a:t>
            </a:r>
          </a:p>
          <a:p>
            <a:r>
              <a:rPr lang="tr-TR" dirty="0" smtClean="0"/>
              <a:t>11. ve 12. sınıfta öğrenciler ilgi alanlarına göre ders seçmekte ve Anadolu liseleri ile eşit sayıda akademik dersleri okumaktadır. Anadolu imam hatip liselerinde öğrenciler 11. sınıflarda 16 saat, 12. sınıflarda 18 saat ders seçerek Fen Bilimleri, Sosyal Bilimler, Eşit Ağırlık, Yabancı Dil alanlarında bir üst öğrenime hazırlanmaktadırlar.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etin kutusu"/>
          <p:cNvSpPr txBox="1"/>
          <p:nvPr/>
        </p:nvSpPr>
        <p:spPr>
          <a:xfrm>
            <a:off x="539552" y="404664"/>
            <a:ext cx="8064896" cy="707886"/>
          </a:xfrm>
          <a:prstGeom prst="rect">
            <a:avLst/>
          </a:prstGeom>
          <a:solidFill>
            <a:schemeClr val="accent3">
              <a:lumMod val="60000"/>
              <a:lumOff val="40000"/>
            </a:schemeClr>
          </a:solidFill>
          <a:ln>
            <a:solidFill>
              <a:schemeClr val="tx1"/>
            </a:solidFill>
          </a:ln>
        </p:spPr>
        <p:txBody>
          <a:bodyPr wrap="square" rtlCol="0">
            <a:spAutoFit/>
          </a:bodyPr>
          <a:lstStyle/>
          <a:p>
            <a:pPr algn="ctr"/>
            <a:r>
              <a:rPr lang="tr-TR" sz="4000" b="1" dirty="0" smtClean="0">
                <a:solidFill>
                  <a:srgbClr val="FF0000"/>
                </a:solidFill>
              </a:rPr>
              <a:t>GEÇMİŞ YILIN ÖNEMLİ TARİHLERİ!!!</a:t>
            </a:r>
            <a:endParaRPr lang="tr-TR" sz="4000" b="1" dirty="0">
              <a:solidFill>
                <a:srgbClr val="FF0000"/>
              </a:solidFill>
            </a:endParaRPr>
          </a:p>
        </p:txBody>
      </p:sp>
      <p:pic>
        <p:nvPicPr>
          <p:cNvPr id="3074" name="Picture 2" descr="C:\Users\Müdür\Desktop\Toki Okul Yeni Logo.jpg"/>
          <p:cNvPicPr>
            <a:picLocks noChangeAspect="1" noChangeArrowheads="1"/>
          </p:cNvPicPr>
          <p:nvPr/>
        </p:nvPicPr>
        <p:blipFill>
          <a:blip r:embed="rId6" cstate="print"/>
          <a:srcRect/>
          <a:stretch>
            <a:fillRect/>
          </a:stretch>
        </p:blipFill>
        <p:spPr bwMode="auto">
          <a:xfrm>
            <a:off x="0" y="6143644"/>
            <a:ext cx="1000100" cy="71435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smtClean="0"/>
              <a:t>İlave olarak öğrenciler analitik düşünme, sentezleme, yorumlama, mukayese etme, sorgulama, araştırma, inceleme, hafızayı kullanma, dil ve hitabet becerilerini geliştiren, özgüvenlerini pekiştiren ve imam hatip okullarına özgü olan </a:t>
            </a:r>
            <a:r>
              <a:rPr lang="tr-TR" dirty="0" err="1" smtClean="0"/>
              <a:t>Kur’an</a:t>
            </a:r>
            <a:r>
              <a:rPr lang="tr-TR" dirty="0" smtClean="0"/>
              <a:t>-ı Kerim, Tefsir, Hadis, Fıkıh, Kelam, </a:t>
            </a:r>
            <a:r>
              <a:rPr lang="tr-TR" dirty="0" err="1" smtClean="0"/>
              <a:t>Akaid</a:t>
            </a:r>
            <a:r>
              <a:rPr lang="tr-TR" dirty="0" smtClean="0"/>
              <a:t>, Siyer, Dinler Tarihi, Hitabet ve Meslekî Uygulama, İslam Kültür ve Medeniyeti dersleri almaktadır. </a:t>
            </a:r>
          </a:p>
          <a:p>
            <a:r>
              <a:rPr lang="tr-TR" u="sng" dirty="0" err="1" smtClean="0">
                <a:hlinkClick r:id="rId2"/>
              </a:rPr>
              <a:t>meb</a:t>
            </a:r>
            <a:r>
              <a:rPr lang="tr-TR" u="sng" dirty="0" smtClean="0">
                <a:hlinkClick r:id="rId2"/>
              </a:rPr>
              <a:t>_</a:t>
            </a:r>
            <a:r>
              <a:rPr lang="tr-TR" u="sng" dirty="0" err="1" smtClean="0">
                <a:hlinkClick r:id="rId2"/>
              </a:rPr>
              <a:t>iys</a:t>
            </a:r>
            <a:r>
              <a:rPr lang="tr-TR" u="sng" dirty="0" smtClean="0">
                <a:hlinkClick r:id="rId2"/>
              </a:rPr>
              <a:t>_dosyalar/60/01/747683/dosyalar/2018_06/22022038</a:t>
            </a:r>
            <a:r>
              <a:rPr lang="tr-TR" u="sng" dirty="0" smtClean="0"/>
              <a:t> </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fontScale="90000"/>
          </a:bodyPr>
          <a:lstStyle/>
          <a:p>
            <a:r>
              <a:rPr lang="tr-TR" b="1" dirty="0" smtClean="0"/>
              <a:t>Arif Nihat Asya Kız İmam Hatip Lisesi</a:t>
            </a:r>
            <a:endParaRPr lang="tr-TR" b="1" dirty="0"/>
          </a:p>
        </p:txBody>
      </p:sp>
      <p:sp>
        <p:nvSpPr>
          <p:cNvPr id="3" name="2 İçerik Yer Tutucusu"/>
          <p:cNvSpPr>
            <a:spLocks noGrp="1"/>
          </p:cNvSpPr>
          <p:nvPr>
            <p:ph idx="1"/>
          </p:nvPr>
        </p:nvSpPr>
        <p:spPr/>
        <p:txBody>
          <a:bodyPr/>
          <a:lstStyle/>
          <a:p>
            <a:endParaRPr lang="tr-TR"/>
          </a:p>
        </p:txBody>
      </p:sp>
      <p:pic>
        <p:nvPicPr>
          <p:cNvPr id="6146" name="Picture 2" descr="C:\Users\Müdür\Desktop\k_18235647_okulalgenel.jpg"/>
          <p:cNvPicPr>
            <a:picLocks noChangeAspect="1" noChangeArrowheads="1"/>
          </p:cNvPicPr>
          <p:nvPr/>
        </p:nvPicPr>
        <p:blipFill>
          <a:blip r:embed="rId2" cstate="print"/>
          <a:srcRect/>
          <a:stretch>
            <a:fillRect/>
          </a:stretch>
        </p:blipFill>
        <p:spPr bwMode="auto">
          <a:xfrm>
            <a:off x="0" y="1142984"/>
            <a:ext cx="9144000" cy="571501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Mehmet Akif Ersoy Erkek İmam Hatip Lisesi</a:t>
            </a:r>
            <a:endParaRPr lang="tr-TR" b="1" dirty="0"/>
          </a:p>
        </p:txBody>
      </p:sp>
      <p:sp>
        <p:nvSpPr>
          <p:cNvPr id="3" name="2 İçerik Yer Tutucusu"/>
          <p:cNvSpPr>
            <a:spLocks noGrp="1"/>
          </p:cNvSpPr>
          <p:nvPr>
            <p:ph idx="1"/>
          </p:nvPr>
        </p:nvSpPr>
        <p:spPr/>
        <p:txBody>
          <a:bodyPr/>
          <a:lstStyle/>
          <a:p>
            <a:endParaRPr lang="tr-TR"/>
          </a:p>
        </p:txBody>
      </p:sp>
      <p:pic>
        <p:nvPicPr>
          <p:cNvPr id="7170" name="Picture 2" descr="C:\Users\Müdür\Desktop\k_28144137_7.jpg"/>
          <p:cNvPicPr>
            <a:picLocks noChangeAspect="1" noChangeArrowheads="1"/>
          </p:cNvPicPr>
          <p:nvPr/>
        </p:nvPicPr>
        <p:blipFill>
          <a:blip r:embed="rId2" cstate="print"/>
          <a:srcRect/>
          <a:stretch>
            <a:fillRect/>
          </a:stretch>
        </p:blipFill>
        <p:spPr bwMode="auto">
          <a:xfrm>
            <a:off x="0" y="1428736"/>
            <a:ext cx="9144000" cy="542926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smtClean="0"/>
              <a:t>MESLEKİ VE TEKNİK ANADOLU LİSELERİ NEDİR?</a:t>
            </a:r>
            <a:endParaRPr lang="tr-TR" sz="4000" b="1" dirty="0"/>
          </a:p>
        </p:txBody>
      </p:sp>
      <p:sp>
        <p:nvSpPr>
          <p:cNvPr id="3" name="2 İçerik Yer Tutucusu"/>
          <p:cNvSpPr>
            <a:spLocks noGrp="1"/>
          </p:cNvSpPr>
          <p:nvPr>
            <p:ph idx="1"/>
          </p:nvPr>
        </p:nvSpPr>
        <p:spPr/>
        <p:txBody>
          <a:bodyPr>
            <a:normAutofit fontScale="92500" lnSpcReduction="10000"/>
          </a:bodyPr>
          <a:lstStyle/>
          <a:p>
            <a:r>
              <a:rPr lang="tr-TR" dirty="0" smtClean="0"/>
              <a:t>Lise düzeyinde mesleki eğitim veren eğitim-öğretim kurumlarıdır.</a:t>
            </a:r>
          </a:p>
          <a:p>
            <a:r>
              <a:rPr lang="tr-TR" dirty="0" smtClean="0"/>
              <a:t>Türüne göre verdiği eğitimlerde stajlar ve uygulamalar sağlayarak lise düzeyinde mesleki eleman yetiştirmek amaçlanmıştır.</a:t>
            </a:r>
          </a:p>
          <a:p>
            <a:r>
              <a:rPr lang="tr-TR" dirty="0" smtClean="0"/>
              <a:t>Yapılan son düzenlemelerle üniversiteye geçişte ek katsayı puanı uygulanacaktır.</a:t>
            </a:r>
          </a:p>
          <a:p>
            <a:r>
              <a:rPr lang="tr-TR" dirty="0" smtClean="0"/>
              <a:t>Eski adlarıyla sağlık meslek,endüstri  meslek, ticaret meslek, turizm otelcilik, kız meslek gibi türleri bulunmaktadır.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Tokat Mesleki ve Teknik Anadolu Lisesi</a:t>
            </a:r>
            <a:endParaRPr lang="tr-TR" sz="3600" b="1" dirty="0"/>
          </a:p>
        </p:txBody>
      </p:sp>
      <p:sp>
        <p:nvSpPr>
          <p:cNvPr id="3" name="2 İçerik Yer Tutucusu"/>
          <p:cNvSpPr>
            <a:spLocks noGrp="1"/>
          </p:cNvSpPr>
          <p:nvPr>
            <p:ph idx="1"/>
          </p:nvPr>
        </p:nvSpPr>
        <p:spPr/>
        <p:txBody>
          <a:bodyPr/>
          <a:lstStyle/>
          <a:p>
            <a:endParaRPr lang="tr-TR" dirty="0"/>
          </a:p>
        </p:txBody>
      </p:sp>
      <p:pic>
        <p:nvPicPr>
          <p:cNvPr id="8194" name="Picture 2" descr="C:\Users\Müdür\Desktop\k_13082130_DSC03382.jpg"/>
          <p:cNvPicPr>
            <a:picLocks noChangeAspect="1" noChangeArrowheads="1"/>
          </p:cNvPicPr>
          <p:nvPr/>
        </p:nvPicPr>
        <p:blipFill>
          <a:blip r:embed="rId2" cstate="print"/>
          <a:srcRect/>
          <a:stretch>
            <a:fillRect/>
          </a:stretch>
        </p:blipFill>
        <p:spPr bwMode="auto">
          <a:xfrm>
            <a:off x="0" y="1285860"/>
            <a:ext cx="9144000" cy="557214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Tokat Mesleki ve Teknik Anadolu Lisesi Alanlar</a:t>
            </a:r>
            <a:endParaRPr lang="tr-TR" dirty="0"/>
          </a:p>
        </p:txBody>
      </p:sp>
      <p:sp>
        <p:nvSpPr>
          <p:cNvPr id="3" name="2 İçerik Yer Tutucusu"/>
          <p:cNvSpPr>
            <a:spLocks noGrp="1"/>
          </p:cNvSpPr>
          <p:nvPr>
            <p:ph idx="1"/>
          </p:nvPr>
        </p:nvSpPr>
        <p:spPr/>
        <p:txBody>
          <a:bodyPr>
            <a:normAutofit fontScale="77500" lnSpcReduction="20000"/>
          </a:bodyPr>
          <a:lstStyle/>
          <a:p>
            <a:r>
              <a:rPr lang="tr-TR" b="1" dirty="0" smtClean="0">
                <a:hlinkClick r:id="rId2"/>
              </a:rPr>
              <a:t>Mobilya ve İç Mekan Tasarımı Alanı</a:t>
            </a:r>
            <a:endParaRPr lang="tr-TR" b="1" dirty="0" smtClean="0"/>
          </a:p>
          <a:p>
            <a:endParaRPr lang="tr-TR" b="1" dirty="0" smtClean="0">
              <a:hlinkClick r:id="rId3"/>
            </a:endParaRPr>
          </a:p>
          <a:p>
            <a:r>
              <a:rPr lang="tr-TR" b="1" dirty="0" smtClean="0">
                <a:hlinkClick r:id="rId3"/>
              </a:rPr>
              <a:t>Bilişim Teknolojileri Alanı</a:t>
            </a:r>
            <a:endParaRPr lang="tr-TR" b="1" dirty="0" smtClean="0"/>
          </a:p>
          <a:p>
            <a:endParaRPr lang="tr-TR" b="1" dirty="0" smtClean="0">
              <a:hlinkClick r:id="rId4"/>
            </a:endParaRPr>
          </a:p>
          <a:p>
            <a:r>
              <a:rPr lang="tr-TR" b="1" dirty="0" smtClean="0">
                <a:hlinkClick r:id="rId4"/>
              </a:rPr>
              <a:t>Elektrik-Elektronik Teknolojisi Alanı</a:t>
            </a:r>
            <a:endParaRPr lang="tr-TR" b="1" dirty="0" smtClean="0"/>
          </a:p>
          <a:p>
            <a:endParaRPr lang="tr-TR" b="1" dirty="0" smtClean="0">
              <a:hlinkClick r:id="rId5"/>
            </a:endParaRPr>
          </a:p>
          <a:p>
            <a:r>
              <a:rPr lang="tr-TR" b="1" dirty="0" smtClean="0">
                <a:hlinkClick r:id="rId5"/>
              </a:rPr>
              <a:t>Makine Teknolojisi Alanı</a:t>
            </a:r>
            <a:endParaRPr lang="tr-TR" b="1" dirty="0" smtClean="0"/>
          </a:p>
          <a:p>
            <a:endParaRPr lang="tr-TR" b="1" dirty="0" smtClean="0">
              <a:hlinkClick r:id="rId6"/>
            </a:endParaRPr>
          </a:p>
          <a:p>
            <a:r>
              <a:rPr lang="tr-TR" b="1" dirty="0" smtClean="0">
                <a:hlinkClick r:id="rId6"/>
              </a:rPr>
              <a:t>Metal Teknolojisi Alanı</a:t>
            </a:r>
            <a:endParaRPr lang="tr-TR" b="1" dirty="0" smtClean="0"/>
          </a:p>
          <a:p>
            <a:endParaRPr lang="tr-TR" b="1" dirty="0" smtClean="0">
              <a:hlinkClick r:id="rId7"/>
            </a:endParaRPr>
          </a:p>
          <a:p>
            <a:r>
              <a:rPr lang="tr-TR" b="1" dirty="0" smtClean="0">
                <a:hlinkClick r:id="rId7"/>
              </a:rPr>
              <a:t>Motorlu Araçlar Teknolojisi Alanı</a:t>
            </a:r>
            <a:r>
              <a:rPr lang="tr-TR" dirty="0" smtClean="0"/>
              <a:t/>
            </a:r>
            <a:br>
              <a:rPr lang="tr-TR" dirty="0" smtClean="0"/>
            </a:b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Zübeyde Hanım Mesleki ve Teknik Anadolu Lisesi</a:t>
            </a:r>
            <a:endParaRPr lang="tr-TR" b="1" dirty="0"/>
          </a:p>
        </p:txBody>
      </p:sp>
      <p:sp>
        <p:nvSpPr>
          <p:cNvPr id="3" name="2 İçerik Yer Tutucusu"/>
          <p:cNvSpPr>
            <a:spLocks noGrp="1"/>
          </p:cNvSpPr>
          <p:nvPr>
            <p:ph idx="1"/>
          </p:nvPr>
        </p:nvSpPr>
        <p:spPr/>
        <p:txBody>
          <a:bodyPr/>
          <a:lstStyle/>
          <a:p>
            <a:endParaRPr lang="tr-TR"/>
          </a:p>
        </p:txBody>
      </p:sp>
      <p:pic>
        <p:nvPicPr>
          <p:cNvPr id="9218" name="Picture 2" descr="C:\Users\Müdür\Desktop\21093034_img_1936.jpg"/>
          <p:cNvPicPr>
            <a:picLocks noChangeAspect="1" noChangeArrowheads="1"/>
          </p:cNvPicPr>
          <p:nvPr/>
        </p:nvPicPr>
        <p:blipFill>
          <a:blip r:embed="rId2" cstate="print"/>
          <a:srcRect/>
          <a:stretch>
            <a:fillRect/>
          </a:stretch>
        </p:blipFill>
        <p:spPr bwMode="auto">
          <a:xfrm>
            <a:off x="0" y="1714488"/>
            <a:ext cx="9144000" cy="514351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Zübeyde Hanım Mesleki ve Teknik Anadolu Lisesi Alanlar</a:t>
            </a:r>
            <a:endParaRPr lang="tr-TR" dirty="0"/>
          </a:p>
        </p:txBody>
      </p:sp>
      <p:sp>
        <p:nvSpPr>
          <p:cNvPr id="3" name="2 İçerik Yer Tutucusu"/>
          <p:cNvSpPr>
            <a:spLocks noGrp="1"/>
          </p:cNvSpPr>
          <p:nvPr>
            <p:ph idx="1"/>
          </p:nvPr>
        </p:nvSpPr>
        <p:spPr/>
        <p:txBody>
          <a:bodyPr>
            <a:normAutofit/>
          </a:bodyPr>
          <a:lstStyle/>
          <a:p>
            <a:r>
              <a:rPr lang="tr-TR" sz="4400" b="1" dirty="0" smtClean="0">
                <a:solidFill>
                  <a:srgbClr val="00B0F0"/>
                </a:solidFill>
              </a:rPr>
              <a:t>Çocuk Gelişimi ve Eğitimi</a:t>
            </a:r>
          </a:p>
          <a:p>
            <a:r>
              <a:rPr lang="tr-TR" sz="4400" b="1" dirty="0" smtClean="0">
                <a:solidFill>
                  <a:srgbClr val="00B0F0"/>
                </a:solidFill>
              </a:rPr>
              <a:t>Gıda Teknolojileri</a:t>
            </a:r>
          </a:p>
          <a:p>
            <a:r>
              <a:rPr lang="tr-TR" sz="4400" b="1" dirty="0" smtClean="0">
                <a:solidFill>
                  <a:srgbClr val="00B0F0"/>
                </a:solidFill>
              </a:rPr>
              <a:t>Grafik ve Fotoğraf</a:t>
            </a:r>
          </a:p>
          <a:p>
            <a:r>
              <a:rPr lang="tr-TR" sz="4400" b="1" dirty="0" smtClean="0">
                <a:solidFill>
                  <a:srgbClr val="00B0F0"/>
                </a:solidFill>
              </a:rPr>
              <a:t>Güzellik ve Saç Bakım Hizmetleri</a:t>
            </a:r>
            <a:endParaRPr lang="tr-TR" sz="4400" b="1" dirty="0">
              <a:solidFill>
                <a:srgbClr val="00B0F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İbn</a:t>
            </a:r>
            <a:r>
              <a:rPr lang="tr-TR" b="1" dirty="0" smtClean="0"/>
              <a:t>-i Sina Mesleki ve Teknik Anadolu Lisesi</a:t>
            </a:r>
            <a:endParaRPr lang="tr-TR" b="1" dirty="0"/>
          </a:p>
        </p:txBody>
      </p:sp>
      <p:sp>
        <p:nvSpPr>
          <p:cNvPr id="3" name="2 İçerik Yer Tutucusu"/>
          <p:cNvSpPr>
            <a:spLocks noGrp="1"/>
          </p:cNvSpPr>
          <p:nvPr>
            <p:ph idx="1"/>
          </p:nvPr>
        </p:nvSpPr>
        <p:spPr/>
        <p:txBody>
          <a:bodyPr/>
          <a:lstStyle/>
          <a:p>
            <a:endParaRPr lang="tr-TR" dirty="0"/>
          </a:p>
        </p:txBody>
      </p:sp>
      <p:pic>
        <p:nvPicPr>
          <p:cNvPr id="10242" name="Picture 2" descr="C:\Users\Müdür\Desktop\DSCN0015.jpg"/>
          <p:cNvPicPr>
            <a:picLocks noChangeAspect="1" noChangeArrowheads="1"/>
          </p:cNvPicPr>
          <p:nvPr/>
        </p:nvPicPr>
        <p:blipFill>
          <a:blip r:embed="rId2" cstate="print"/>
          <a:srcRect/>
          <a:stretch>
            <a:fillRect/>
          </a:stretch>
        </p:blipFill>
        <p:spPr bwMode="auto">
          <a:xfrm>
            <a:off x="0" y="1500174"/>
            <a:ext cx="9144000" cy="535782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İbn</a:t>
            </a:r>
            <a:r>
              <a:rPr lang="tr-TR" b="1" dirty="0" smtClean="0"/>
              <a:t>-i Sina Mesleki ve Teknik Anadolu Lisesi Alanları-Dalları </a:t>
            </a:r>
            <a:endParaRPr lang="tr-TR" dirty="0"/>
          </a:p>
        </p:txBody>
      </p:sp>
      <p:sp>
        <p:nvSpPr>
          <p:cNvPr id="3" name="2 İçerik Yer Tutucusu"/>
          <p:cNvSpPr>
            <a:spLocks noGrp="1"/>
          </p:cNvSpPr>
          <p:nvPr>
            <p:ph idx="1"/>
          </p:nvPr>
        </p:nvSpPr>
        <p:spPr/>
        <p:txBody>
          <a:bodyPr/>
          <a:lstStyle/>
          <a:p>
            <a:r>
              <a:rPr lang="tr-TR" dirty="0" smtClean="0">
                <a:solidFill>
                  <a:srgbClr val="E82924"/>
                </a:solidFill>
              </a:rPr>
              <a:t>SAĞLIK HİZMETLERİ ALANI </a:t>
            </a:r>
          </a:p>
          <a:p>
            <a:endParaRPr lang="tr-TR" dirty="0" smtClean="0"/>
          </a:p>
          <a:p>
            <a:r>
              <a:rPr lang="tr-TR" dirty="0" smtClean="0"/>
              <a:t>Hemşire Yardımcılığı</a:t>
            </a:r>
          </a:p>
          <a:p>
            <a:r>
              <a:rPr lang="tr-TR" dirty="0" smtClean="0"/>
              <a:t>Ebe Yardımcılığı</a:t>
            </a:r>
          </a:p>
          <a:p>
            <a:r>
              <a:rPr lang="tr-TR" dirty="0" smtClean="0"/>
              <a:t>Sağlık Bakım Teknisyenliği</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H:\_KorumaYok\Yeni klasör (2)\Adsız.jpg"/>
          <p:cNvPicPr>
            <a:picLocks noChangeAspect="1" noChangeArrowheads="1"/>
          </p:cNvPicPr>
          <p:nvPr/>
        </p:nvPicPr>
        <p:blipFill>
          <a:blip r:embed="rId2" cstate="print"/>
          <a:srcRect/>
          <a:stretch>
            <a:fillRect/>
          </a:stretch>
        </p:blipFill>
        <p:spPr bwMode="auto">
          <a:xfrm>
            <a:off x="-1" y="1"/>
            <a:ext cx="9144001"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Evliya Çelebi Mesleki ve Teknik Anadolu Lisesi</a:t>
            </a:r>
            <a:endParaRPr lang="tr-TR" b="1" dirty="0"/>
          </a:p>
        </p:txBody>
      </p:sp>
      <p:sp>
        <p:nvSpPr>
          <p:cNvPr id="3" name="2 İçerik Yer Tutucusu"/>
          <p:cNvSpPr>
            <a:spLocks noGrp="1"/>
          </p:cNvSpPr>
          <p:nvPr>
            <p:ph idx="1"/>
          </p:nvPr>
        </p:nvSpPr>
        <p:spPr/>
        <p:txBody>
          <a:bodyPr/>
          <a:lstStyle/>
          <a:p>
            <a:endParaRPr lang="tr-TR"/>
          </a:p>
        </p:txBody>
      </p:sp>
      <p:pic>
        <p:nvPicPr>
          <p:cNvPr id="11266" name="Picture 2" descr="C:\Users\Müdür\Desktop\02003833_3.jpg"/>
          <p:cNvPicPr>
            <a:picLocks noChangeAspect="1" noChangeArrowheads="1"/>
          </p:cNvPicPr>
          <p:nvPr/>
        </p:nvPicPr>
        <p:blipFill>
          <a:blip r:embed="rId2" cstate="print"/>
          <a:srcRect/>
          <a:stretch>
            <a:fillRect/>
          </a:stretch>
        </p:blipFill>
        <p:spPr bwMode="auto">
          <a:xfrm>
            <a:off x="0" y="1487488"/>
            <a:ext cx="9144000" cy="537051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Evliya Çelebi Mesleki ve Teknik Anadolu Lisesi Alanları</a:t>
            </a:r>
            <a:endParaRPr lang="tr-TR" dirty="0"/>
          </a:p>
        </p:txBody>
      </p:sp>
      <p:sp>
        <p:nvSpPr>
          <p:cNvPr id="3" name="2 İçerik Yer Tutucusu"/>
          <p:cNvSpPr>
            <a:spLocks noGrp="1"/>
          </p:cNvSpPr>
          <p:nvPr>
            <p:ph idx="1"/>
          </p:nvPr>
        </p:nvSpPr>
        <p:spPr/>
        <p:txBody>
          <a:bodyPr/>
          <a:lstStyle/>
          <a:p>
            <a:r>
              <a:rPr lang="tr-TR" b="1" dirty="0" smtClean="0"/>
              <a:t>Konaklama ve Seyahat Hizmetleri Alanı</a:t>
            </a:r>
          </a:p>
          <a:p>
            <a:r>
              <a:rPr lang="tr-TR" dirty="0" smtClean="0"/>
              <a:t>Ön büro, Kat Hizmetleri, Operasyon ve Rezervasyon Bölümleri</a:t>
            </a:r>
          </a:p>
          <a:p>
            <a:endParaRPr lang="tr-TR" dirty="0" smtClean="0"/>
          </a:p>
          <a:p>
            <a:r>
              <a:rPr lang="tr-TR" b="1" dirty="0" smtClean="0"/>
              <a:t>Yiyecek İçecek Hizmetleri Alanı</a:t>
            </a:r>
          </a:p>
          <a:p>
            <a:r>
              <a:rPr lang="tr-TR" dirty="0" smtClean="0"/>
              <a:t>Pastacılık, Mutfak, Servis, Bar, </a:t>
            </a:r>
            <a:r>
              <a:rPr lang="tr-TR" dirty="0" err="1" smtClean="0"/>
              <a:t>Host</a:t>
            </a:r>
            <a:r>
              <a:rPr lang="tr-TR" dirty="0" smtClean="0"/>
              <a:t>-Hosteslik Bölümleri</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ÖZEL YETENEK İLE ÖĞRENCİ ALAN LİSELER</a:t>
            </a:r>
            <a:endParaRPr lang="tr-TR" b="1" dirty="0"/>
          </a:p>
        </p:txBody>
      </p:sp>
      <p:sp>
        <p:nvSpPr>
          <p:cNvPr id="3" name="2 İçerik Yer Tutucusu"/>
          <p:cNvSpPr>
            <a:spLocks noGrp="1"/>
          </p:cNvSpPr>
          <p:nvPr>
            <p:ph idx="1"/>
          </p:nvPr>
        </p:nvSpPr>
        <p:spPr/>
        <p:txBody>
          <a:bodyPr/>
          <a:lstStyle/>
          <a:p>
            <a:r>
              <a:rPr lang="tr-TR" dirty="0" smtClean="0"/>
              <a:t>Spor Lisesi</a:t>
            </a:r>
          </a:p>
          <a:p>
            <a:r>
              <a:rPr lang="tr-TR" dirty="0" smtClean="0"/>
              <a:t>Güzel Sanatlar Lisesi</a:t>
            </a:r>
            <a:endParaRPr lang="tr-TR" dirty="0"/>
          </a:p>
        </p:txBody>
      </p:sp>
      <p:pic>
        <p:nvPicPr>
          <p:cNvPr id="12290" name="Picture 2" descr="C:\Users\Müdür\Desktop\www.okulagi.jpg"/>
          <p:cNvPicPr>
            <a:picLocks noChangeAspect="1" noChangeArrowheads="1"/>
          </p:cNvPicPr>
          <p:nvPr/>
        </p:nvPicPr>
        <p:blipFill>
          <a:blip r:embed="rId2" cstate="print"/>
          <a:srcRect/>
          <a:stretch>
            <a:fillRect/>
          </a:stretch>
        </p:blipFill>
        <p:spPr bwMode="auto">
          <a:xfrm>
            <a:off x="1" y="2786058"/>
            <a:ext cx="4500562" cy="4071942"/>
          </a:xfrm>
          <a:prstGeom prst="rect">
            <a:avLst/>
          </a:prstGeom>
          <a:noFill/>
        </p:spPr>
      </p:pic>
      <p:pic>
        <p:nvPicPr>
          <p:cNvPr id="12291" name="Picture 3" descr="C:\Users\Müdür\Desktop\tokat-spor-lisesi.jpg"/>
          <p:cNvPicPr>
            <a:picLocks noChangeAspect="1" noChangeArrowheads="1"/>
          </p:cNvPicPr>
          <p:nvPr/>
        </p:nvPicPr>
        <p:blipFill>
          <a:blip r:embed="rId3" cstate="print"/>
          <a:srcRect/>
          <a:stretch>
            <a:fillRect/>
          </a:stretch>
        </p:blipFill>
        <p:spPr bwMode="auto">
          <a:xfrm>
            <a:off x="4500562" y="2786058"/>
            <a:ext cx="4643438" cy="407194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60000"/>
              <a:lumOff val="40000"/>
            </a:schemeClr>
          </a:solidFill>
          <a:ln>
            <a:solidFill>
              <a:schemeClr val="tx1"/>
            </a:solidFill>
          </a:ln>
        </p:spPr>
        <p:txBody>
          <a:bodyPr/>
          <a:lstStyle/>
          <a:p>
            <a:r>
              <a:rPr lang="tr-TR" b="1" dirty="0" smtClean="0"/>
              <a:t>ÖZEL OKULLAR</a:t>
            </a:r>
            <a:endParaRPr lang="tr-TR" b="1" dirty="0"/>
          </a:p>
        </p:txBody>
      </p:sp>
      <p:sp>
        <p:nvSpPr>
          <p:cNvPr id="3" name="2 İçerik Yer Tutucusu"/>
          <p:cNvSpPr>
            <a:spLocks noGrp="1"/>
          </p:cNvSpPr>
          <p:nvPr>
            <p:ph idx="1"/>
          </p:nvPr>
        </p:nvSpPr>
        <p:spPr>
          <a:xfrm>
            <a:off x="467544" y="1988840"/>
            <a:ext cx="8229600" cy="2736304"/>
          </a:xfrm>
        </p:spPr>
        <p:txBody>
          <a:bodyPr/>
          <a:lstStyle/>
          <a:p>
            <a:r>
              <a:rPr lang="tr-TR" dirty="0" smtClean="0"/>
              <a:t>Özel Okullar isterlerse kendi sınavlarını yapabilir.</a:t>
            </a:r>
          </a:p>
          <a:p>
            <a:r>
              <a:rPr lang="tr-TR" dirty="0" smtClean="0"/>
              <a:t>İsteyen özel okul “Merkezi Sınavla” da öğrenci alabilir.</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3315" name="Picture 3" descr="C:\Users\Müdür\Desktop\Toki Okul Yeni Logo.jpg"/>
          <p:cNvPicPr>
            <a:picLocks noChangeAspect="1" noChangeArrowheads="1"/>
          </p:cNvPicPr>
          <p:nvPr/>
        </p:nvPicPr>
        <p:blipFill>
          <a:blip r:embed="rId2" cstate="print"/>
          <a:srcRect/>
          <a:stretch>
            <a:fillRect/>
          </a:stretch>
        </p:blipFill>
        <p:spPr bwMode="auto">
          <a:xfrm>
            <a:off x="1428728" y="1714488"/>
            <a:ext cx="6143668" cy="450059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H:\_KorumaYok\Yeni klasör (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descr="H:\_KorumaYok\Yeni klasör (2)\2.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descr="H:\_KorumaYok\Yeni klasör (2)\3.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descr="H:\_KorumaYok\Yeni klasör (2)\4.jpg"/>
          <p:cNvPicPr>
            <a:picLocks noChangeAspect="1" noChangeArrowheads="1"/>
          </p:cNvPicPr>
          <p:nvPr/>
        </p:nvPicPr>
        <p:blipFill>
          <a:blip r:embed="rId2" cstate="print"/>
          <a:srcRect/>
          <a:stretch>
            <a:fillRect/>
          </a:stretch>
        </p:blipFill>
        <p:spPr bwMode="auto">
          <a:xfrm>
            <a:off x="-1" y="1"/>
            <a:ext cx="9144001"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60000"/>
              <a:lumOff val="40000"/>
            </a:schemeClr>
          </a:solidFill>
          <a:ln>
            <a:solidFill>
              <a:schemeClr val="tx1"/>
            </a:solidFill>
          </a:ln>
        </p:spPr>
        <p:txBody>
          <a:bodyPr>
            <a:normAutofit fontScale="90000"/>
          </a:bodyPr>
          <a:lstStyle/>
          <a:p>
            <a:r>
              <a:rPr lang="tr-TR" dirty="0" smtClean="0">
                <a:solidFill>
                  <a:schemeClr val="tx1">
                    <a:lumMod val="65000"/>
                    <a:lumOff val="35000"/>
                  </a:schemeClr>
                </a:solidFill>
              </a:rPr>
              <a:t>HANGİ DERSTEN KAÇ SORU ÇIKACAK? </a:t>
            </a:r>
            <a:endParaRPr lang="tr-TR" dirty="0">
              <a:solidFill>
                <a:schemeClr val="tx1">
                  <a:lumMod val="65000"/>
                  <a:lumOff val="35000"/>
                </a:schemeClr>
              </a:solidFill>
            </a:endParaRPr>
          </a:p>
        </p:txBody>
      </p:sp>
      <p:graphicFrame>
        <p:nvGraphicFramePr>
          <p:cNvPr id="4" name="3 İçerik Yer Tutucusu"/>
          <p:cNvGraphicFramePr>
            <a:graphicFrameLocks noGrp="1"/>
          </p:cNvGraphicFramePr>
          <p:nvPr>
            <p:ph idx="1"/>
          </p:nvPr>
        </p:nvGraphicFramePr>
        <p:xfrm>
          <a:off x="251520" y="1196752"/>
          <a:ext cx="864096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1017</Words>
  <Application>Microsoft Office PowerPoint</Application>
  <PresentationFormat>Ekran Gösterisi (4:3)</PresentationFormat>
  <Paragraphs>232</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Umut YİĞİT  (Psikolojik Danışman ve Rehber Öğretmen)</vt:lpstr>
      <vt:lpstr>Slayt 2</vt:lpstr>
      <vt:lpstr>Slayt 3</vt:lpstr>
      <vt:lpstr>Slayt 4</vt:lpstr>
      <vt:lpstr>Slayt 5</vt:lpstr>
      <vt:lpstr>Slayt 6</vt:lpstr>
      <vt:lpstr>Slayt 7</vt:lpstr>
      <vt:lpstr>Slayt 8</vt:lpstr>
      <vt:lpstr>HANGİ DERSTEN KAÇ SORU ÇIKACAK? </vt:lpstr>
      <vt:lpstr>SINAV SÜRESİ VE BAŞLAMA SAATİ</vt:lpstr>
      <vt:lpstr>SINAV SÜRESİ VE BAŞLAMA SAATİ</vt:lpstr>
      <vt:lpstr>DERSLERİN AĞIRLIK KATSAYILARI</vt:lpstr>
      <vt:lpstr>Slayt 13</vt:lpstr>
      <vt:lpstr>YEREL YERLEŞTİRMEDE KRİTERLER</vt:lpstr>
      <vt:lpstr>MERKEZİ SINAVLA ÖĞRENCİ ALAN LİSELER</vt:lpstr>
      <vt:lpstr>TOKAT’TA MERKEZİ SINAVLA ÖĞRENCİ ALAN LİSELER</vt:lpstr>
      <vt:lpstr>TOKAT’TA YEREL YERLEŞTİRME İLE ÖĞRENCİ ALAN LİSELER (Toki Bölgesi)</vt:lpstr>
      <vt:lpstr>MERKEZİ SINAVLA ALAN LİSELER</vt:lpstr>
      <vt:lpstr>Fen Lisesi Nedir ?</vt:lpstr>
      <vt:lpstr>Milli Piyango İhya Balak Fen Lisesi</vt:lpstr>
      <vt:lpstr>Sosyal Bilimler Lisesi Nedir ?</vt:lpstr>
      <vt:lpstr> İMKB Sosyal Bilimler Lisesi</vt:lpstr>
      <vt:lpstr>Proje İmam Hatip Lisesi Nedir?</vt:lpstr>
      <vt:lpstr>PROJE Mehmet Emin Saraç Anadolu İmam Hatip Lisesi (kız)</vt:lpstr>
      <vt:lpstr>PROJE Tokat Anadolu İmam-Hatip Lisesi (erkek)</vt:lpstr>
      <vt:lpstr>MAHALLİ YERLEŞTİRMEYLE ÖĞRENCİ ALAN LİSELER</vt:lpstr>
      <vt:lpstr>Anadolu Lisesi Nedir?</vt:lpstr>
      <vt:lpstr>15 Temmuz Şehitler Anadolu Lisesi</vt:lpstr>
      <vt:lpstr>Anadolu İmam Hatip Lisesi Nedir?</vt:lpstr>
      <vt:lpstr>Slayt 30</vt:lpstr>
      <vt:lpstr>Arif Nihat Asya Kız İmam Hatip Lisesi</vt:lpstr>
      <vt:lpstr>Mehmet Akif Ersoy Erkek İmam Hatip Lisesi</vt:lpstr>
      <vt:lpstr>MESLEKİ VE TEKNİK ANADOLU LİSELERİ NEDİR?</vt:lpstr>
      <vt:lpstr>Tokat Mesleki ve Teknik Anadolu Lisesi</vt:lpstr>
      <vt:lpstr>Tokat Mesleki ve Teknik Anadolu Lisesi Alanlar</vt:lpstr>
      <vt:lpstr>Zübeyde Hanım Mesleki ve Teknik Anadolu Lisesi</vt:lpstr>
      <vt:lpstr>Zübeyde Hanım Mesleki ve Teknik Anadolu Lisesi Alanlar</vt:lpstr>
      <vt:lpstr>İbn-i Sina Mesleki ve Teknik Anadolu Lisesi</vt:lpstr>
      <vt:lpstr>İbn-i Sina Mesleki ve Teknik Anadolu Lisesi Alanları-Dalları </vt:lpstr>
      <vt:lpstr>Evliya Çelebi Mesleki ve Teknik Anadolu Lisesi</vt:lpstr>
      <vt:lpstr>Evliya Çelebi Mesleki ve Teknik Anadolu Lisesi Alanları</vt:lpstr>
      <vt:lpstr>ÖZEL YETENEK İLE ÖĞRENCİ ALAN LİSELER</vt:lpstr>
      <vt:lpstr>ÖZEL OKULLAR</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Yükseköğretim Kurumları Sınavı</dc:title>
  <dc:creator>bym</dc:creator>
  <cp:lastModifiedBy>Müdür</cp:lastModifiedBy>
  <cp:revision>112</cp:revision>
  <dcterms:created xsi:type="dcterms:W3CDTF">2017-10-12T17:08:59Z</dcterms:created>
  <dcterms:modified xsi:type="dcterms:W3CDTF">2018-11-14T12:10:32Z</dcterms:modified>
</cp:coreProperties>
</file>